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577" r:id="rId2"/>
    <p:sldId id="595" r:id="rId3"/>
    <p:sldId id="655" r:id="rId4"/>
    <p:sldId id="620" r:id="rId5"/>
    <p:sldId id="603" r:id="rId6"/>
    <p:sldId id="624" r:id="rId7"/>
    <p:sldId id="656" r:id="rId8"/>
    <p:sldId id="658" r:id="rId9"/>
    <p:sldId id="657" r:id="rId10"/>
    <p:sldId id="659" r:id="rId11"/>
    <p:sldId id="632" r:id="rId12"/>
    <p:sldId id="653" r:id="rId13"/>
    <p:sldId id="660" r:id="rId14"/>
    <p:sldId id="661" r:id="rId15"/>
    <p:sldId id="654" r:id="rId16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  <p:clrMru>
    <a:srgbClr val="0099FF"/>
    <a:srgbClr val="009ED6"/>
    <a:srgbClr val="75BEE9"/>
    <a:srgbClr val="017EB8"/>
    <a:srgbClr val="000099"/>
    <a:srgbClr val="0033CC"/>
    <a:srgbClr val="32469A"/>
    <a:srgbClr val="243C8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53" autoAdjust="0"/>
    <p:restoredTop sz="95932" autoAdjust="0"/>
  </p:normalViewPr>
  <p:slideViewPr>
    <p:cSldViewPr>
      <p:cViewPr varScale="1">
        <p:scale>
          <a:sx n="73" d="100"/>
          <a:sy n="73" d="100"/>
        </p:scale>
        <p:origin x="-119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-3154" y="-82"/>
      </p:cViewPr>
      <p:guideLst>
        <p:guide orient="horz" pos="2928"/>
        <p:guide pos="2208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ACDE8438-7465-4570-BF69-5EABA8377089}" type="datetimeFigureOut">
              <a:rPr lang="en-US"/>
              <a:pPr>
                <a:defRPr/>
              </a:pPr>
              <a:t>3/4/2016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jksdksd jh jhfkjhfsd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EAD64185-D002-4B2D-8F55-0F81DCB610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1C1A844-8DA1-47A9-BE62-B8C32D2379A8}" type="datetimeFigureOut">
              <a:rPr lang="en-US"/>
              <a:pPr>
                <a:defRPr/>
              </a:pPr>
              <a:t>3/4/2016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jksdksd jh jhfkjhfsd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C3A4A70-934E-4404-A845-EF518BB69B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smtClean="0"/>
          </a:p>
        </p:txBody>
      </p:sp>
      <p:sp>
        <p:nvSpPr>
          <p:cNvPr id="20483" name="Нижний колонтитул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jksdksd jh jhfkjhfsd</a:t>
            </a:r>
          </a:p>
        </p:txBody>
      </p:sp>
      <p:sp>
        <p:nvSpPr>
          <p:cNvPr id="20484" name="Номер слайда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70F0B23-2E5B-476F-BC88-FC48984D6B41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>
              <a:cs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smtClean="0"/>
          </a:p>
        </p:txBody>
      </p:sp>
      <p:sp>
        <p:nvSpPr>
          <p:cNvPr id="24579" name="Footer Placeholder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jksdksd jh jhfkjhfsd</a:t>
            </a:r>
          </a:p>
        </p:txBody>
      </p:sp>
      <p:sp>
        <p:nvSpPr>
          <p:cNvPr id="24580" name="Slide Number Placeholder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D0346BD-1B89-46D5-823D-B1CF6455297F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>
              <a:cs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smtClean="0"/>
          </a:p>
        </p:txBody>
      </p:sp>
      <p:sp>
        <p:nvSpPr>
          <p:cNvPr id="26627" name="Footer Placeholder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jksdksd jh jhfkjhfsd</a:t>
            </a:r>
          </a:p>
        </p:txBody>
      </p:sp>
      <p:sp>
        <p:nvSpPr>
          <p:cNvPr id="26628" name="Slide Number Placeholder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7727663-7897-41E7-BC76-5C6F96C2433A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>
              <a:cs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smtClean="0"/>
          </a:p>
        </p:txBody>
      </p:sp>
      <p:sp>
        <p:nvSpPr>
          <p:cNvPr id="38915" name="Footer Placeholder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jksdksd jh jhfkjhfsd</a:t>
            </a:r>
          </a:p>
        </p:txBody>
      </p:sp>
      <p:sp>
        <p:nvSpPr>
          <p:cNvPr id="38916" name="Slide Number Placeholder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68D093F-8B2E-4989-8AA4-AFE5265DE65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>
              <a:cs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smtClean="0"/>
          </a:p>
        </p:txBody>
      </p:sp>
      <p:sp>
        <p:nvSpPr>
          <p:cNvPr id="47107" name="Footer Placeholder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jksdksd jh jhfkjhfsd</a:t>
            </a:r>
          </a:p>
        </p:txBody>
      </p:sp>
      <p:sp>
        <p:nvSpPr>
          <p:cNvPr id="47108" name="Slide Number Placeholder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B8024A7-087E-454F-9C05-3393A1BCB62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>
              <a:cs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smtClean="0"/>
          </a:p>
        </p:txBody>
      </p:sp>
      <p:sp>
        <p:nvSpPr>
          <p:cNvPr id="49155" name="Footer Placeholder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jksdksd jh jhfkjhfsd</a:t>
            </a:r>
          </a:p>
        </p:txBody>
      </p:sp>
      <p:sp>
        <p:nvSpPr>
          <p:cNvPr id="49156" name="Slide Number Placeholder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9D595A7-871E-4576-8647-F6BA473DDEF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>
              <a:cs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smtClean="0"/>
          </a:p>
        </p:txBody>
      </p:sp>
      <p:sp>
        <p:nvSpPr>
          <p:cNvPr id="51203" name="Footer Placeholder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jksdksd jh jhfkjhfsd</a:t>
            </a:r>
          </a:p>
        </p:txBody>
      </p:sp>
      <p:sp>
        <p:nvSpPr>
          <p:cNvPr id="51204" name="Slide Number Placeholder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C42A2F2-5144-4723-8AD2-2701C50C9A7A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rtlCol="0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/>
          <a:lstStyle>
            <a:lvl1pPr>
              <a:defRPr lang="en-US" sz="2400" baseline="0" dirty="0">
                <a:solidFill>
                  <a:srgbClr val="75BEE9"/>
                </a:solidFill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s Layout with Picture">
    <p:bg>
      <p:bgPr>
        <a:blipFill dpi="0" rotWithShape="1">
          <a:blip r:embed="rId2" cstate="print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2400" y="0"/>
            <a:ext cx="4345200" cy="6858000"/>
          </a:xfrm>
          <a:prstGeom prst="rect">
            <a:avLst/>
          </a:prstGeom>
          <a:solidFill>
            <a:schemeClr val="bg1"/>
          </a:solidFill>
        </p:spPr>
        <p:txBody>
          <a:bodyPr tIns="252000"/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lumns Layout with Picture">
    <p:bg>
      <p:bgPr>
        <a:blipFill dpi="0" rotWithShape="1">
          <a:blip r:embed="rId2" cstate="print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tIns="252000"/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s Layout with Picture">
    <p:bg>
      <p:bgPr>
        <a:blipFill dpi="0" rotWithShape="1">
          <a:blip r:embed="rId2" cstate="print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tIns="252000"/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Layout with Picture">
    <p:bg>
      <p:bgPr>
        <a:blipFill dpi="0" rotWithShape="1">
          <a:blip r:embed="rId2" cstate="print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0" y="5181600"/>
            <a:ext cx="9136380" cy="914400"/>
          </a:xfrm>
          <a:solidFill>
            <a:srgbClr val="017EB8"/>
          </a:solidFill>
        </p:spPr>
        <p:txBody>
          <a:bodyPr lIns="360000" rtlCol="0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3 columns">
    <p:bg>
      <p:bgPr>
        <a:blipFill dpi="0" rotWithShape="1">
          <a:blip r:embed="rId2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/>
          <p:nvPr userDrawn="1"/>
        </p:nvSpPr>
        <p:spPr>
          <a:xfrm>
            <a:off x="2743200" y="4953000"/>
            <a:ext cx="1600200" cy="1371600"/>
          </a:xfrm>
          <a:prstGeom prst="rect">
            <a:avLst/>
          </a:prstGeom>
        </p:spPr>
        <p:txBody>
          <a:bodyPr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uk-UA">
              <a:latin typeface="+mn-lt"/>
              <a:cs typeface="+mn-cs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362200"/>
            <a:ext cx="8382000" cy="1447800"/>
          </a:xfrm>
        </p:spPr>
        <p:txBody>
          <a:bodyPr rtlCol="0">
            <a:noAutofit/>
          </a:bodyPr>
          <a:lstStyle>
            <a:lvl1pPr algn="ctr"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934200" y="5334000"/>
            <a:ext cx="1805709" cy="1295400"/>
          </a:xfrm>
        </p:spPr>
        <p:txBody>
          <a:bodyPr lIns="0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4775200" y="5334000"/>
            <a:ext cx="1805709" cy="1295400"/>
          </a:xfrm>
        </p:spPr>
        <p:txBody>
          <a:bodyPr lIns="0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616200" y="5334000"/>
            <a:ext cx="1805709" cy="1295400"/>
          </a:xfrm>
        </p:spPr>
        <p:txBody>
          <a:bodyPr lIns="0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57200" y="5334000"/>
            <a:ext cx="1805709" cy="1295400"/>
          </a:xfrm>
        </p:spPr>
        <p:txBody>
          <a:bodyPr lIns="0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8A16BE-BF71-4DC9-89AB-EA116182397F}" type="slidenum">
              <a:rPr lang="uk-UA"/>
              <a:pPr>
                <a:defRPr/>
              </a:pPr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188" y="0"/>
            <a:ext cx="822960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188" y="1447800"/>
            <a:ext cx="8229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A843E4-58C3-4384-B5E3-AA9E764FE325}" type="slidenum">
              <a:rPr lang="uk-UA"/>
              <a:pPr>
                <a:defRPr/>
              </a:pPr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rtlCol="0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/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00" y="2514600"/>
            <a:ext cx="1981200" cy="1981200"/>
          </a:xfrm>
        </p:spPr>
        <p:txBody>
          <a:bodyPr rtlCol="0">
            <a:normAutofit/>
          </a:bodyPr>
          <a:lstStyle/>
          <a:p>
            <a:pPr lvl="0"/>
            <a:endParaRPr lang="uk-UA" noProof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rtlCol="0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/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1828800"/>
            <a:ext cx="4495800" cy="1447800"/>
          </a:xfrm>
        </p:spPr>
        <p:txBody>
          <a:bodyPr rtlCol="0">
            <a:noAutofit/>
          </a:bodyPr>
          <a:lstStyle>
            <a:lvl1pPr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19100" y="4953000"/>
            <a:ext cx="3877408" cy="762000"/>
          </a:xfrm>
        </p:spPr>
        <p:txBody>
          <a:bodyPr/>
          <a:lstStyle>
            <a:lvl1pPr marL="0" indent="0">
              <a:defRPr lang="en-US" sz="2400" dirty="0">
                <a:solidFill>
                  <a:srgbClr val="75BEE9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29200" y="0"/>
            <a:ext cx="3733800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uk-UA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w/o logo)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rtlCol="0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/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804025" y="6443663"/>
            <a:ext cx="2133600" cy="36036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6AB05C-690E-4F60-AD67-8A5DADC213E4}" type="slidenum">
              <a:rPr lang="uk-UA"/>
              <a:pPr>
                <a:defRPr/>
              </a:pPr>
              <a:t>‹#›</a:t>
            </a:fld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230400" y="1450102"/>
            <a:ext cx="3886200" cy="449349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1450102"/>
            <a:ext cx="3886200" cy="449349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4025" y="6443663"/>
            <a:ext cx="2133600" cy="36036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B2C518-A844-4EB0-BAB3-3BE275596816}" type="slidenum">
              <a:rPr lang="uk-UA"/>
              <a:pPr>
                <a:defRPr/>
              </a:pPr>
              <a:t>‹#›</a:t>
            </a:fld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804025" y="6443663"/>
            <a:ext cx="2133600" cy="36036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7603DB-E0FE-4E91-8A8F-0CB22776BCCC}" type="slidenum">
              <a:rPr lang="uk-UA"/>
              <a:pPr>
                <a:defRPr/>
              </a:pPr>
              <a:t>‹#›</a:t>
            </a:fld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</p:spPr>
        <p:txBody>
          <a:bodyPr rtlCol="0">
            <a:noAutofit/>
          </a:bodyPr>
          <a:lstStyle>
            <a:lvl1pPr algn="ctr"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 cstate="print">
            <a:lum/>
          </a:blip>
          <a:srcRect/>
          <a:stretch>
            <a:fillRect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30188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30188" y="14478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446838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pPr>
              <a:defRPr/>
            </a:pPr>
            <a:fld id="{83319DC2-93E9-499F-AD18-171AC480D6B1}" type="slidenum">
              <a:rPr lang="uk-UA"/>
              <a:pPr>
                <a:defRPr/>
              </a:pPr>
              <a:t>‹#›</a:t>
            </a:fld>
            <a:endParaRPr lang="uk-UA"/>
          </a:p>
        </p:txBody>
      </p:sp>
      <p:sp>
        <p:nvSpPr>
          <p:cNvPr id="5" name="Content Placeholder 2"/>
          <p:cNvSpPr txBox="1">
            <a:spLocks/>
          </p:cNvSpPr>
          <p:nvPr userDrawn="1"/>
        </p:nvSpPr>
        <p:spPr>
          <a:xfrm>
            <a:off x="1905000" y="6324600"/>
            <a:ext cx="3048000" cy="3048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20000"/>
              </a:spcBef>
              <a:buClr>
                <a:srgbClr val="017EB8"/>
              </a:buClr>
              <a:buFont typeface="Wingdings" pitchFamily="2" charset="2"/>
              <a:buNone/>
              <a:defRPr/>
            </a:pPr>
            <a:endParaRPr lang="en-US" sz="1400">
              <a:latin typeface="Segoe UI" pitchFamily="34" charset="0"/>
              <a:cs typeface="Segoe UI" pitchFamily="34" charset="0"/>
            </a:endParaRPr>
          </a:p>
          <a:p>
            <a:pPr>
              <a:spcBef>
                <a:spcPct val="20000"/>
              </a:spcBef>
              <a:buClr>
                <a:srgbClr val="017EB8"/>
              </a:buClr>
              <a:buFont typeface="Wingdings" pitchFamily="2" charset="2"/>
              <a:buNone/>
              <a:defRPr/>
            </a:pPr>
            <a:endParaRPr lang="uk-UA" sz="1400">
              <a:latin typeface="Segoe UI" pitchFamily="34" charset="0"/>
              <a:cs typeface="Segoe U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64" r:id="rId15"/>
    <p:sldLayoutId id="2147483663" r:id="rId1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0" rtl="0" eaLnBrk="0" fontAlgn="base" hangingPunct="0">
        <a:spcBef>
          <a:spcPct val="0"/>
        </a:spcBef>
        <a:spcAft>
          <a:spcPct val="0"/>
        </a:spcAft>
        <a:defRPr lang="en-US" sz="4000" kern="1200" dirty="0">
          <a:solidFill>
            <a:srgbClr val="017EB8"/>
          </a:solidFill>
          <a:latin typeface="Segoe UI" panose="020B0502040204020203" pitchFamily="34" charset="0"/>
          <a:ea typeface="Segoe UI" pitchFamily="34" charset="0"/>
          <a:cs typeface="Segoe UI" pitchFamily="34" charset="0"/>
        </a:defRPr>
      </a:lvl1pPr>
      <a:lvl2pPr algn="l" defTabSz="0" rtl="0" eaLnBrk="0" fontAlgn="base" hangingPunct="0">
        <a:spcBef>
          <a:spcPct val="0"/>
        </a:spcBef>
        <a:spcAft>
          <a:spcPct val="0"/>
        </a:spcAft>
        <a:defRPr sz="4000">
          <a:solidFill>
            <a:srgbClr val="017EB8"/>
          </a:solidFill>
          <a:latin typeface="Segoe UI" pitchFamily="34" charset="0"/>
          <a:cs typeface="Segoe UI" pitchFamily="34" charset="0"/>
        </a:defRPr>
      </a:lvl2pPr>
      <a:lvl3pPr algn="l" defTabSz="0" rtl="0" eaLnBrk="0" fontAlgn="base" hangingPunct="0">
        <a:spcBef>
          <a:spcPct val="0"/>
        </a:spcBef>
        <a:spcAft>
          <a:spcPct val="0"/>
        </a:spcAft>
        <a:defRPr sz="4000">
          <a:solidFill>
            <a:srgbClr val="017EB8"/>
          </a:solidFill>
          <a:latin typeface="Segoe UI" pitchFamily="34" charset="0"/>
          <a:cs typeface="Segoe UI" pitchFamily="34" charset="0"/>
        </a:defRPr>
      </a:lvl3pPr>
      <a:lvl4pPr algn="l" defTabSz="0" rtl="0" eaLnBrk="0" fontAlgn="base" hangingPunct="0">
        <a:spcBef>
          <a:spcPct val="0"/>
        </a:spcBef>
        <a:spcAft>
          <a:spcPct val="0"/>
        </a:spcAft>
        <a:defRPr sz="4000">
          <a:solidFill>
            <a:srgbClr val="017EB8"/>
          </a:solidFill>
          <a:latin typeface="Segoe UI" pitchFamily="34" charset="0"/>
          <a:cs typeface="Segoe UI" pitchFamily="34" charset="0"/>
        </a:defRPr>
      </a:lvl4pPr>
      <a:lvl5pPr algn="l" defTabSz="0" rtl="0" eaLnBrk="0" fontAlgn="base" hangingPunct="0">
        <a:spcBef>
          <a:spcPct val="0"/>
        </a:spcBef>
        <a:spcAft>
          <a:spcPct val="0"/>
        </a:spcAft>
        <a:defRPr sz="4000">
          <a:solidFill>
            <a:srgbClr val="017EB8"/>
          </a:solidFill>
          <a:latin typeface="Segoe UI" pitchFamily="34" charset="0"/>
          <a:cs typeface="Segoe UI" pitchFamily="34" charset="0"/>
        </a:defRPr>
      </a:lvl5pPr>
      <a:lvl6pPr marL="457200" algn="l" defTabSz="0" rtl="0" fontAlgn="base">
        <a:spcBef>
          <a:spcPct val="0"/>
        </a:spcBef>
        <a:spcAft>
          <a:spcPct val="0"/>
        </a:spcAft>
        <a:defRPr sz="4000">
          <a:solidFill>
            <a:srgbClr val="017EB8"/>
          </a:solidFill>
          <a:latin typeface="Segoe UI" pitchFamily="34" charset="0"/>
          <a:cs typeface="Segoe UI" pitchFamily="34" charset="0"/>
        </a:defRPr>
      </a:lvl6pPr>
      <a:lvl7pPr marL="914400" algn="l" defTabSz="0" rtl="0" fontAlgn="base">
        <a:spcBef>
          <a:spcPct val="0"/>
        </a:spcBef>
        <a:spcAft>
          <a:spcPct val="0"/>
        </a:spcAft>
        <a:defRPr sz="4000">
          <a:solidFill>
            <a:srgbClr val="017EB8"/>
          </a:solidFill>
          <a:latin typeface="Segoe UI" pitchFamily="34" charset="0"/>
          <a:cs typeface="Segoe UI" pitchFamily="34" charset="0"/>
        </a:defRPr>
      </a:lvl7pPr>
      <a:lvl8pPr marL="1371600" algn="l" defTabSz="0" rtl="0" fontAlgn="base">
        <a:spcBef>
          <a:spcPct val="0"/>
        </a:spcBef>
        <a:spcAft>
          <a:spcPct val="0"/>
        </a:spcAft>
        <a:defRPr sz="4000">
          <a:solidFill>
            <a:srgbClr val="017EB8"/>
          </a:solidFill>
          <a:latin typeface="Segoe UI" pitchFamily="34" charset="0"/>
          <a:cs typeface="Segoe UI" pitchFamily="34" charset="0"/>
        </a:defRPr>
      </a:lvl8pPr>
      <a:lvl9pPr marL="1828800" algn="l" defTabSz="0" rtl="0" fontAlgn="base">
        <a:spcBef>
          <a:spcPct val="0"/>
        </a:spcBef>
        <a:spcAft>
          <a:spcPct val="0"/>
        </a:spcAft>
        <a:defRPr sz="4000">
          <a:solidFill>
            <a:srgbClr val="017EB8"/>
          </a:solidFill>
          <a:latin typeface="Segoe UI" pitchFamily="34" charset="0"/>
          <a:cs typeface="Segoe UI" pitchFamily="34" charset="0"/>
        </a:defRPr>
      </a:lvl9pPr>
    </p:titleStyle>
    <p:bodyStyle>
      <a:lvl1pPr marL="266700" indent="-266700" algn="l" rtl="0" eaLnBrk="0" fontAlgn="base" hangingPunct="0">
        <a:spcBef>
          <a:spcPct val="20000"/>
        </a:spcBef>
        <a:spcAft>
          <a:spcPct val="0"/>
        </a:spcAft>
        <a:buClr>
          <a:srgbClr val="017EB8"/>
        </a:buClr>
        <a:buFont typeface="Arial" charset="0"/>
        <a:buChar char="•"/>
        <a:defRPr sz="3200" kern="1200">
          <a:solidFill>
            <a:srgbClr val="404040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628650" indent="-285750" algn="l" rtl="0" eaLnBrk="0" fontAlgn="base" hangingPunct="0">
        <a:spcBef>
          <a:spcPct val="20000"/>
        </a:spcBef>
        <a:spcAft>
          <a:spcPct val="0"/>
        </a:spcAft>
        <a:buClr>
          <a:srgbClr val="017EB8"/>
        </a:buClr>
        <a:buFont typeface="Wingdings" pitchFamily="2" charset="2"/>
        <a:buChar char="§"/>
        <a:defRPr lang="en-US" sz="2800" kern="1200" dirty="0">
          <a:solidFill>
            <a:srgbClr val="262626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971550" indent="-171450" algn="l" rtl="0" eaLnBrk="0" fontAlgn="base" hangingPunct="0">
        <a:spcBef>
          <a:spcPct val="20000"/>
        </a:spcBef>
        <a:spcAft>
          <a:spcPct val="0"/>
        </a:spcAft>
        <a:buClr>
          <a:srgbClr val="017EB8"/>
        </a:buClr>
        <a:buFont typeface="Wingdings" pitchFamily="2" charset="2"/>
        <a:buChar char="§"/>
        <a:defRPr lang="en-US" sz="2400" kern="1200" dirty="0">
          <a:solidFill>
            <a:srgbClr val="595959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7300" indent="-228600" algn="l" rtl="0" eaLnBrk="0" fontAlgn="base" hangingPunct="0">
        <a:spcBef>
          <a:spcPct val="20000"/>
        </a:spcBef>
        <a:spcAft>
          <a:spcPct val="0"/>
        </a:spcAft>
        <a:buClr>
          <a:srgbClr val="017EB8"/>
        </a:buClr>
        <a:buFont typeface="Wingdings" pitchFamily="2" charset="2"/>
        <a:buChar char="§"/>
        <a:defRPr lang="en-US" sz="2000" kern="1200" dirty="0">
          <a:solidFill>
            <a:srgbClr val="595959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485900" indent="-228600" algn="l" rtl="0" eaLnBrk="0" fontAlgn="base" hangingPunct="0">
        <a:spcBef>
          <a:spcPct val="20000"/>
        </a:spcBef>
        <a:spcAft>
          <a:spcPct val="0"/>
        </a:spcAft>
        <a:buClr>
          <a:srgbClr val="017EB8"/>
        </a:buClr>
        <a:buFont typeface="Wingdings" pitchFamily="2" charset="2"/>
        <a:buChar char="§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3"/>
          <p:cNvSpPr>
            <a:spLocks noGrp="1"/>
          </p:cNvSpPr>
          <p:nvPr>
            <p:ph type="ctrTitle"/>
          </p:nvPr>
        </p:nvSpPr>
        <p:spPr>
          <a:xfrm>
            <a:off x="2209800" y="2438400"/>
            <a:ext cx="5105400" cy="2286000"/>
          </a:xfrm>
        </p:spPr>
        <p:txBody>
          <a:bodyPr/>
          <a:lstStyle/>
          <a:p>
            <a:pPr algn="ctr" eaLnBrk="1" hangingPunct="1"/>
            <a:r>
              <a:rPr sz="4000" b="1" smtClean="0">
                <a:solidFill>
                  <a:schemeClr val="bg1"/>
                </a:solidFill>
              </a:rPr>
              <a:t>Test Types</a:t>
            </a:r>
          </a:p>
        </p:txBody>
      </p:sp>
      <p:sp>
        <p:nvSpPr>
          <p:cNvPr id="20482" name="Subtitle 6"/>
          <p:cNvSpPr>
            <a:spLocks noGrp="1"/>
          </p:cNvSpPr>
          <p:nvPr>
            <p:ph type="subTitle" idx="1"/>
          </p:nvPr>
        </p:nvSpPr>
        <p:spPr>
          <a:xfrm>
            <a:off x="4648200" y="5029200"/>
            <a:ext cx="3876675" cy="762000"/>
          </a:xfrm>
        </p:spPr>
        <p:txBody>
          <a:bodyPr/>
          <a:lstStyle/>
          <a:p>
            <a:pPr algn="r" eaLnBrk="1" hangingPunct="1">
              <a:lnSpc>
                <a:spcPct val="90000"/>
              </a:lnSpc>
            </a:pPr>
            <a:r>
              <a:rPr sz="2200" smtClean="0"/>
              <a:t>Andrii Artysh</a:t>
            </a:r>
          </a:p>
          <a:p>
            <a:pPr algn="r" eaLnBrk="1" hangingPunct="1">
              <a:lnSpc>
                <a:spcPct val="90000"/>
              </a:lnSpc>
            </a:pPr>
            <a:r>
              <a:rPr sz="2200" smtClean="0"/>
              <a:t>January 2016</a:t>
            </a:r>
          </a:p>
          <a:p>
            <a:pPr eaLnBrk="1" hangingPunct="1">
              <a:lnSpc>
                <a:spcPct val="90000"/>
              </a:lnSpc>
            </a:pPr>
            <a:endParaRPr sz="2200" smtClean="0"/>
          </a:p>
        </p:txBody>
      </p:sp>
      <p:sp>
        <p:nvSpPr>
          <p:cNvPr id="20483" name="TextBox 1"/>
          <p:cNvSpPr txBox="1">
            <a:spLocks noChangeArrowheads="1"/>
          </p:cNvSpPr>
          <p:nvPr/>
        </p:nvSpPr>
        <p:spPr bwMode="auto">
          <a:xfrm>
            <a:off x="228600" y="1600200"/>
            <a:ext cx="76200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sz="4000" b="1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  <a:p>
            <a:pPr algn="ctr"/>
            <a:r>
              <a:rPr lang="en-US" sz="4000" b="1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            </a:t>
            </a:r>
            <a:r>
              <a:rPr lang="uk-UA" sz="4000" b="1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Efficient sticky notes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dirty="0" smtClean="0"/>
              <a:t>Result</a:t>
            </a:r>
            <a:endParaRPr lang="uk-UA" dirty="0" smtClean="0"/>
          </a:p>
        </p:txBody>
      </p:sp>
      <p:pic>
        <p:nvPicPr>
          <p:cNvPr id="57348" name="Picture 4" descr="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838200"/>
            <a:ext cx="4953000" cy="3816350"/>
          </a:xfrm>
          <a:prstGeom prst="rect">
            <a:avLst/>
          </a:prstGeom>
          <a:noFill/>
        </p:spPr>
      </p:pic>
      <p:pic>
        <p:nvPicPr>
          <p:cNvPr id="57349" name="Picture 5" descr="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0" y="3048000"/>
            <a:ext cx="4572000" cy="33035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3"/>
          <p:cNvSpPr>
            <a:spLocks noGrp="1"/>
          </p:cNvSpPr>
          <p:nvPr>
            <p:ph type="title" idx="4294967295"/>
          </p:nvPr>
        </p:nvSpPr>
        <p:spPr>
          <a:xfrm>
            <a:off x="228600" y="0"/>
            <a:ext cx="8229600" cy="914401"/>
          </a:xfrm>
        </p:spPr>
        <p:txBody>
          <a:bodyPr/>
          <a:lstStyle/>
          <a:p>
            <a:pPr algn="ctr" eaLnBrk="1" hangingPunct="1"/>
            <a:r>
              <a:rPr dirty="0" smtClean="0"/>
              <a:t>Localization testing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1447800"/>
            <a:ext cx="8458200" cy="3492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latin typeface="+mj-lt"/>
              <a:cs typeface="+mn-cs"/>
            </a:endParaRPr>
          </a:p>
        </p:txBody>
      </p:sp>
      <p:sp>
        <p:nvSpPr>
          <p:cNvPr id="35843" name="Rectangle 5"/>
          <p:cNvSpPr>
            <a:spLocks noChangeArrowheads="1"/>
          </p:cNvSpPr>
          <p:nvPr/>
        </p:nvSpPr>
        <p:spPr bwMode="auto">
          <a:xfrm>
            <a:off x="228600" y="914400"/>
            <a:ext cx="8305800" cy="4758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Requirement: </a:t>
            </a:r>
            <a:r>
              <a:rPr lang="en-US" sz="2400" dirty="0">
                <a:latin typeface="Segoe UI" pitchFamily="34" charset="0"/>
                <a:ea typeface="Segoe UI" pitchFamily="34" charset="0"/>
                <a:cs typeface="Segoe UI" pitchFamily="34" charset="0"/>
              </a:rPr>
              <a:t>Program translate all textual information when user change a language .</a:t>
            </a:r>
          </a:p>
          <a:p>
            <a:pPr algn="just"/>
            <a:r>
              <a:rPr lang="en-US" sz="24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</a:p>
          <a:p>
            <a:pPr algn="just"/>
            <a:r>
              <a:rPr lang="en-US" sz="24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Localization Testing Procedure: </a:t>
            </a:r>
          </a:p>
          <a:p>
            <a:pPr marL="0" lvl="1">
              <a:lnSpc>
                <a:spcPct val="90000"/>
              </a:lnSpc>
            </a:pPr>
            <a:r>
              <a:rPr lang="en-US" sz="2400" dirty="0" smtClean="0">
                <a:latin typeface="Segoe UI" pitchFamily="34" charset="0"/>
                <a:cs typeface="Segoe UI" pitchFamily="34" charset="0"/>
              </a:rPr>
              <a:t>1. Press Windows</a:t>
            </a:r>
          </a:p>
          <a:p>
            <a:pPr marL="0" lvl="1">
              <a:lnSpc>
                <a:spcPct val="90000"/>
              </a:lnSpc>
            </a:pPr>
            <a:r>
              <a:rPr lang="en-US" sz="2400" dirty="0" smtClean="0">
                <a:latin typeface="Segoe UI" pitchFamily="34" charset="0"/>
                <a:cs typeface="Segoe UI" pitchFamily="34" charset="0"/>
              </a:rPr>
              <a:t>2. Find and open Efficient Sticky Notes</a:t>
            </a:r>
          </a:p>
          <a:p>
            <a:pPr algn="just"/>
            <a:r>
              <a:rPr lang="en-US" sz="24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3. </a:t>
            </a:r>
            <a:r>
              <a:rPr lang="en-US" sz="2400" dirty="0">
                <a:latin typeface="Segoe UI" pitchFamily="34" charset="0"/>
                <a:ea typeface="Segoe UI" pitchFamily="34" charset="0"/>
                <a:cs typeface="Segoe UI" pitchFamily="34" charset="0"/>
              </a:rPr>
              <a:t>Press Tools – Language - </a:t>
            </a:r>
            <a:r>
              <a:rPr lang="ru-RU" sz="2400" dirty="0">
                <a:latin typeface="Segoe UI" pitchFamily="34" charset="0"/>
                <a:ea typeface="Segoe UI" pitchFamily="34" charset="0"/>
                <a:cs typeface="Segoe UI" pitchFamily="34" charset="0"/>
              </a:rPr>
              <a:t>русский</a:t>
            </a:r>
            <a:endParaRPr lang="en-US" sz="24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400" dirty="0">
                <a:latin typeface="Segoe UI" pitchFamily="34" charset="0"/>
                <a:ea typeface="Segoe UI" pitchFamily="34" charset="0"/>
                <a:cs typeface="Segoe UI" pitchFamily="34" charset="0"/>
              </a:rPr>
              <a:t>4</a:t>
            </a:r>
            <a:r>
              <a:rPr lang="en-US" sz="24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. </a:t>
            </a:r>
            <a:r>
              <a:rPr lang="en-US" sz="2400" dirty="0">
                <a:latin typeface="Segoe UI" pitchFamily="34" charset="0"/>
                <a:ea typeface="Segoe UI" pitchFamily="34" charset="0"/>
                <a:cs typeface="Segoe UI" pitchFamily="34" charset="0"/>
              </a:rPr>
              <a:t>Check  all textual information</a:t>
            </a:r>
            <a:endParaRPr lang="ru-RU" sz="24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sz="24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4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Expected result:</a:t>
            </a:r>
          </a:p>
          <a:p>
            <a:r>
              <a:rPr lang="en-US" sz="2400" dirty="0">
                <a:latin typeface="Segoe UI" pitchFamily="34" charset="0"/>
                <a:ea typeface="Segoe UI" pitchFamily="34" charset="0"/>
                <a:cs typeface="Segoe UI" pitchFamily="34" charset="0"/>
              </a:rPr>
              <a:t>Program translate all textual </a:t>
            </a:r>
          </a:p>
          <a:p>
            <a:r>
              <a:rPr lang="en-US" sz="2400" dirty="0">
                <a:latin typeface="Segoe UI" pitchFamily="34" charset="0"/>
                <a:ea typeface="Segoe UI" pitchFamily="34" charset="0"/>
                <a:cs typeface="Segoe UI" pitchFamily="34" charset="0"/>
              </a:rPr>
              <a:t>information correct</a:t>
            </a:r>
          </a:p>
          <a:p>
            <a:endParaRPr lang="en-US" sz="20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5844" name="Slide Number Placeholder 2"/>
          <p:cNvSpPr>
            <a:spLocks noGrp="1"/>
          </p:cNvSpPr>
          <p:nvPr>
            <p:ph type="sldNum" sz="quarter" idx="10"/>
          </p:nvPr>
        </p:nvSpPr>
        <p:spPr bwMode="auto">
          <a:xfrm>
            <a:off x="6804025" y="6443663"/>
            <a:ext cx="2133600" cy="360362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4751C96B-2808-415B-BE70-59EFBC983009}" type="slidenum">
              <a:rPr lang="uk-UA" smtClean="0"/>
              <a:pPr/>
              <a:t>11</a:t>
            </a:fld>
            <a:endParaRPr lang="uk-UA" smtClean="0"/>
          </a:p>
        </p:txBody>
      </p:sp>
      <p:pic>
        <p:nvPicPr>
          <p:cNvPr id="7" name="Рисунок 6" descr="World flag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0" y="3505200"/>
            <a:ext cx="3454400" cy="2590800"/>
          </a:xfrm>
          <a:prstGeom prst="rect">
            <a:avLst/>
          </a:prstGeom>
        </p:spPr>
      </p:pic>
      <p:pic>
        <p:nvPicPr>
          <p:cNvPr id="8" name="Picture 9" descr="Screenshot-aus-dem-Programm-Efficient-Sticky-Notes-745x559-80f949216e90830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0" y="2438400"/>
            <a:ext cx="381000" cy="319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3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algn="ctr" eaLnBrk="1" hangingPunct="1"/>
            <a:r>
              <a:rPr dirty="0" smtClean="0"/>
              <a:t>Result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1447800"/>
            <a:ext cx="8458200" cy="3492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latin typeface="+mj-lt"/>
              <a:cs typeface="+mn-cs"/>
            </a:endParaRPr>
          </a:p>
        </p:txBody>
      </p:sp>
      <p:sp>
        <p:nvSpPr>
          <p:cNvPr id="37891" name="Slide Number Placeholder 2"/>
          <p:cNvSpPr>
            <a:spLocks noGrp="1"/>
          </p:cNvSpPr>
          <p:nvPr>
            <p:ph type="sldNum" sz="quarter" idx="10"/>
          </p:nvPr>
        </p:nvSpPr>
        <p:spPr bwMode="auto">
          <a:xfrm>
            <a:off x="6804025" y="6443663"/>
            <a:ext cx="2133600" cy="360362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D05B4A30-D73C-44A4-964B-2C4E06C185BE}" type="slidenum">
              <a:rPr lang="uk-UA" smtClean="0"/>
              <a:pPr/>
              <a:t>12</a:t>
            </a:fld>
            <a:endParaRPr lang="uk-UA" smtClean="0"/>
          </a:p>
        </p:txBody>
      </p:sp>
      <p:pic>
        <p:nvPicPr>
          <p:cNvPr id="37892" name="Picture 7" descr="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838200"/>
            <a:ext cx="6477000" cy="296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3" name="Picture 8" descr="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5000" y="3276600"/>
            <a:ext cx="6934200" cy="2744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8A16BE-BF71-4DC9-89AB-EA116182397F}" type="slidenum">
              <a:rPr lang="uk-UA" smtClean="0"/>
              <a:pPr>
                <a:defRPr/>
              </a:pPr>
              <a:t>13</a:t>
            </a:fld>
            <a:endParaRPr lang="uk-UA"/>
          </a:p>
        </p:txBody>
      </p:sp>
      <p:sp>
        <p:nvSpPr>
          <p:cNvPr id="4" name="Title 3"/>
          <p:cNvSpPr txBox="1">
            <a:spLocks/>
          </p:cNvSpPr>
          <p:nvPr/>
        </p:nvSpPr>
        <p:spPr bwMode="auto">
          <a:xfrm>
            <a:off x="3810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noProof="0" dirty="0" smtClean="0">
                <a:ln>
                  <a:noFill/>
                </a:ln>
                <a:solidFill>
                  <a:srgbClr val="017EB8"/>
                </a:solidFill>
                <a:effectLst/>
                <a:uLnTx/>
                <a:uFillTx/>
                <a:latin typeface="Segoe UI" panose="020B0502040204020203" pitchFamily="34" charset="0"/>
                <a:ea typeface="Segoe UI" pitchFamily="34" charset="0"/>
                <a:cs typeface="Segoe UI" pitchFamily="34" charset="0"/>
              </a:rPr>
              <a:t>Internationalization testing</a:t>
            </a:r>
            <a:endParaRPr kumimoji="0" lang="en-US" sz="4000" b="0" i="0" u="none" strike="noStrike" kern="1200" cap="none" spc="0" normalizeH="0" baseline="0" noProof="0" dirty="0" smtClean="0">
              <a:ln>
                <a:noFill/>
              </a:ln>
              <a:solidFill>
                <a:srgbClr val="017EB8"/>
              </a:solidFill>
              <a:effectLst/>
              <a:uLnTx/>
              <a:uFillTx/>
              <a:latin typeface="Segoe UI" panose="020B0502040204020203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28600" y="914400"/>
            <a:ext cx="8305800" cy="5053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sz="24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Requirement: </a:t>
            </a:r>
            <a:r>
              <a:rPr lang="en-US" sz="24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Program should correctly displays hiragana, katakana characters including kanji.</a:t>
            </a:r>
            <a:endParaRPr lang="en-US" sz="24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just"/>
            <a:r>
              <a:rPr lang="en-US" sz="24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</a:p>
          <a:p>
            <a:pPr algn="just"/>
            <a:r>
              <a:rPr lang="en-US" sz="24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Localization Testing Procedure: </a:t>
            </a:r>
          </a:p>
          <a:p>
            <a:pPr marL="0" lvl="1">
              <a:lnSpc>
                <a:spcPct val="90000"/>
              </a:lnSpc>
              <a:defRPr/>
            </a:pPr>
            <a:r>
              <a:rPr lang="en-US" sz="2400" dirty="0" smtClean="0">
                <a:latin typeface="Segoe UI" pitchFamily="34" charset="0"/>
                <a:cs typeface="Segoe UI" pitchFamily="34" charset="0"/>
              </a:rPr>
              <a:t>1. Press Windows</a:t>
            </a:r>
          </a:p>
          <a:p>
            <a:pPr marL="0" lvl="1">
              <a:lnSpc>
                <a:spcPct val="90000"/>
              </a:lnSpc>
              <a:defRPr/>
            </a:pPr>
            <a:r>
              <a:rPr lang="en-US" sz="2400" dirty="0" smtClean="0">
                <a:latin typeface="Segoe UI" pitchFamily="34" charset="0"/>
                <a:cs typeface="Segoe UI" pitchFamily="34" charset="0"/>
              </a:rPr>
              <a:t>2. Find and open Efficient Sticky Notes</a:t>
            </a:r>
          </a:p>
          <a:p>
            <a:pPr marL="0" lvl="1">
              <a:lnSpc>
                <a:spcPct val="90000"/>
              </a:lnSpc>
              <a:defRPr/>
            </a:pPr>
            <a:r>
              <a:rPr lang="en-US" sz="2400" dirty="0" smtClean="0">
                <a:latin typeface="Segoe UI" pitchFamily="34" charset="0"/>
                <a:cs typeface="Segoe UI" pitchFamily="34" charset="0"/>
              </a:rPr>
              <a:t>3. Press </a:t>
            </a:r>
          </a:p>
          <a:p>
            <a:pPr marL="0" lvl="1">
              <a:lnSpc>
                <a:spcPct val="90000"/>
              </a:lnSpc>
              <a:defRPr/>
            </a:pPr>
            <a:r>
              <a:rPr lang="en-US" sz="2400" dirty="0" smtClean="0">
                <a:latin typeface="Segoe UI" pitchFamily="34" charset="0"/>
                <a:cs typeface="Segoe UI" pitchFamily="34" charset="0"/>
              </a:rPr>
              <a:t>4. Enter Japanese language text</a:t>
            </a:r>
          </a:p>
          <a:p>
            <a:endParaRPr lang="en-US" sz="24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4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Expected result:</a:t>
            </a:r>
          </a:p>
          <a:p>
            <a:r>
              <a:rPr lang="en-US" sz="24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Program correctly displays</a:t>
            </a:r>
          </a:p>
          <a:p>
            <a:r>
              <a:rPr lang="en-US" sz="24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hiragana, katakana characters</a:t>
            </a:r>
          </a:p>
          <a:p>
            <a:r>
              <a:rPr lang="en-US" sz="24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and kanji</a:t>
            </a:r>
          </a:p>
          <a:p>
            <a:endParaRPr lang="en-US" sz="2000" dirty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8" name="Рисунок 7" descr="Internationalization-Testing-1_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76800" y="3232484"/>
            <a:ext cx="4063397" cy="3015469"/>
          </a:xfrm>
          <a:prstGeom prst="rect">
            <a:avLst/>
          </a:prstGeom>
        </p:spPr>
      </p:pic>
      <p:pic>
        <p:nvPicPr>
          <p:cNvPr id="9" name="Picture 9" descr="Screenshot-aus-dem-Programm-Efficient-Sticky-Notes-745x559-80f949216e90830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2438400"/>
            <a:ext cx="381000" cy="319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7" descr="Безымянный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3124200"/>
            <a:ext cx="2209800" cy="35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8A16BE-BF71-4DC9-89AB-EA116182397F}" type="slidenum">
              <a:rPr lang="uk-UA" smtClean="0"/>
              <a:pPr>
                <a:defRPr/>
              </a:pPr>
              <a:t>14</a:t>
            </a:fld>
            <a:endParaRPr lang="uk-UA"/>
          </a:p>
        </p:txBody>
      </p:sp>
      <p:sp>
        <p:nvSpPr>
          <p:cNvPr id="3" name="Title 3"/>
          <p:cNvSpPr txBox="1">
            <a:spLocks/>
          </p:cNvSpPr>
          <p:nvPr/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smtClean="0">
                <a:ln>
                  <a:noFill/>
                </a:ln>
                <a:solidFill>
                  <a:srgbClr val="017EB8"/>
                </a:solidFill>
                <a:effectLst/>
                <a:uLnTx/>
                <a:uFillTx/>
                <a:latin typeface="Segoe UI" panose="020B0502040204020203" pitchFamily="34" charset="0"/>
                <a:ea typeface="Segoe UI" pitchFamily="34" charset="0"/>
                <a:cs typeface="Segoe UI" pitchFamily="34" charset="0"/>
              </a:rPr>
              <a:t>Result</a:t>
            </a:r>
            <a:endParaRPr kumimoji="0" lang="en-US" sz="4000" b="0" i="0" u="none" strike="noStrike" kern="1200" cap="none" spc="0" normalizeH="0" baseline="0" noProof="0" dirty="0" smtClean="0">
              <a:ln>
                <a:noFill/>
              </a:ln>
              <a:solidFill>
                <a:srgbClr val="017EB8"/>
              </a:solidFill>
              <a:effectLst/>
              <a:uLnTx/>
              <a:uFillTx/>
              <a:latin typeface="Segoe UI" panose="020B05020402040202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Рисунок 4" descr="Internationalization testing resul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914400"/>
            <a:ext cx="6791688" cy="519949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smtClean="0"/>
              <a:t>Thank you</a:t>
            </a:r>
            <a:endParaRPr lang="uk-UA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Number Placeholder 2"/>
          <p:cNvSpPr>
            <a:spLocks noGrp="1"/>
          </p:cNvSpPr>
          <p:nvPr>
            <p:ph type="sldNum" sz="quarter" idx="10"/>
          </p:nvPr>
        </p:nvSpPr>
        <p:spPr bwMode="auto">
          <a:xfrm>
            <a:off x="6804025" y="6443663"/>
            <a:ext cx="2133600" cy="360362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44FBAA0A-934F-407D-A791-FDFEB01878E3}" type="slidenum">
              <a:rPr lang="uk-UA" smtClean="0"/>
              <a:pPr/>
              <a:t>2</a:t>
            </a:fld>
            <a:endParaRPr lang="uk-UA" smtClean="0"/>
          </a:p>
        </p:txBody>
      </p:sp>
      <p:sp>
        <p:nvSpPr>
          <p:cNvPr id="22530" name="Title 3"/>
          <p:cNvSpPr txBox="1">
            <a:spLocks/>
          </p:cNvSpPr>
          <p:nvPr/>
        </p:nvSpPr>
        <p:spPr bwMode="auto">
          <a:xfrm>
            <a:off x="3048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0">
              <a:lnSpc>
                <a:spcPct val="80000"/>
              </a:lnSpc>
            </a:pPr>
            <a:r>
              <a:rPr lang="en-US" sz="3100" dirty="0">
                <a:solidFill>
                  <a:srgbClr val="017EB8"/>
                </a:solidFill>
                <a:latin typeface="Segoe UI" pitchFamily="34" charset="0"/>
                <a:cs typeface="Segoe UI" pitchFamily="34" charset="0"/>
              </a:rPr>
              <a:t>Object for testing: </a:t>
            </a:r>
          </a:p>
          <a:p>
            <a:pPr algn="ctr" defTabSz="0">
              <a:lnSpc>
                <a:spcPct val="80000"/>
              </a:lnSpc>
            </a:pPr>
            <a:r>
              <a:rPr lang="en-US" sz="3100" dirty="0">
                <a:solidFill>
                  <a:srgbClr val="017EB8"/>
                </a:solidFill>
                <a:latin typeface="Segoe UI" pitchFamily="34" charset="0"/>
                <a:cs typeface="Segoe UI" pitchFamily="34" charset="0"/>
              </a:rPr>
              <a:t>Efficient sticky notes</a:t>
            </a:r>
            <a:endParaRPr lang="uk-UA" sz="3100" dirty="0">
              <a:solidFill>
                <a:srgbClr val="017EB8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22531" name="Picture 6" descr="41bdae65db9d425fd3e376baa933ed1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219200"/>
            <a:ext cx="7086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Number Placeholder 2"/>
          <p:cNvSpPr>
            <a:spLocks noGrp="1"/>
          </p:cNvSpPr>
          <p:nvPr>
            <p:ph type="sldNum" sz="quarter" idx="10"/>
          </p:nvPr>
        </p:nvSpPr>
        <p:spPr bwMode="auto">
          <a:xfrm>
            <a:off x="6804025" y="6443663"/>
            <a:ext cx="2133600" cy="360362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526DE9D-331B-4F4F-8DC2-26729983E4B8}" type="slidenum">
              <a:rPr lang="uk-UA" smtClean="0"/>
              <a:pPr/>
              <a:t>3</a:t>
            </a:fld>
            <a:endParaRPr lang="uk-UA" smtClean="0"/>
          </a:p>
        </p:txBody>
      </p:sp>
      <p:sp>
        <p:nvSpPr>
          <p:cNvPr id="23554" name="Title 3"/>
          <p:cNvSpPr txBox="1">
            <a:spLocks/>
          </p:cNvSpPr>
          <p:nvPr/>
        </p:nvSpPr>
        <p:spPr bwMode="auto">
          <a:xfrm>
            <a:off x="457200" y="1270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0"/>
            <a:r>
              <a:rPr lang="en-US" sz="4000" dirty="0">
                <a:solidFill>
                  <a:srgbClr val="017EB8"/>
                </a:solidFill>
                <a:latin typeface="Segoe UI" pitchFamily="34" charset="0"/>
                <a:cs typeface="Segoe UI" pitchFamily="34" charset="0"/>
              </a:rPr>
              <a:t>Agenda</a:t>
            </a:r>
          </a:p>
        </p:txBody>
      </p:sp>
      <p:sp>
        <p:nvSpPr>
          <p:cNvPr id="23555" name="Rectangle 6"/>
          <p:cNvSpPr>
            <a:spLocks noChangeArrowheads="1"/>
          </p:cNvSpPr>
          <p:nvPr/>
        </p:nvSpPr>
        <p:spPr bwMode="auto">
          <a:xfrm>
            <a:off x="381000" y="927101"/>
            <a:ext cx="5029200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i="1" dirty="0" smtClean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 Smoke </a:t>
            </a:r>
            <a:r>
              <a:rPr lang="en-US" sz="2800" i="1" dirty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testing </a:t>
            </a:r>
          </a:p>
          <a:p>
            <a:pPr>
              <a:buFont typeface="Arial" pitchFamily="34" charset="0"/>
              <a:buChar char="•"/>
            </a:pPr>
            <a:r>
              <a:rPr lang="en-US" sz="2800" i="1" dirty="0" smtClean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 Functional </a:t>
            </a:r>
            <a:r>
              <a:rPr lang="en-US" sz="2800" i="1" dirty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testing </a:t>
            </a:r>
          </a:p>
          <a:p>
            <a:pPr>
              <a:buFont typeface="Arial" pitchFamily="34" charset="0"/>
              <a:buChar char="•"/>
            </a:pPr>
            <a:r>
              <a:rPr lang="en-US" sz="2800" i="1" dirty="0" smtClean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 Non-functional </a:t>
            </a:r>
            <a:r>
              <a:rPr lang="en-US" sz="2800" i="1" dirty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testing: UI</a:t>
            </a:r>
            <a:r>
              <a:rPr lang="ru-RU" sz="2800" i="1" dirty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 </a:t>
            </a:r>
            <a:endParaRPr lang="en-US" sz="2800" i="1" dirty="0">
              <a:solidFill>
                <a:schemeClr val="tx2"/>
              </a:solidFill>
              <a:latin typeface="Segoe UI" pitchFamily="34" charset="0"/>
              <a:cs typeface="Segoe U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800" i="1" dirty="0" smtClean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 Positive testing</a:t>
            </a:r>
          </a:p>
          <a:p>
            <a:pPr>
              <a:buFont typeface="Arial" pitchFamily="34" charset="0"/>
              <a:buChar char="•"/>
            </a:pPr>
            <a:r>
              <a:rPr lang="ru-RU" sz="2800" i="1" dirty="0" smtClean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2800" i="1" dirty="0" smtClean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Negative testing</a:t>
            </a:r>
          </a:p>
          <a:p>
            <a:pPr>
              <a:buFont typeface="Arial" pitchFamily="34" charset="0"/>
              <a:buChar char="•"/>
            </a:pPr>
            <a:r>
              <a:rPr lang="en-US" sz="2800" i="1" dirty="0" smtClean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 Localization testing</a:t>
            </a:r>
          </a:p>
          <a:p>
            <a:pPr lvl="0">
              <a:buFont typeface="Arial" pitchFamily="34" charset="0"/>
              <a:buChar char="•"/>
            </a:pPr>
            <a:r>
              <a:rPr lang="en-US" sz="2800" i="1" dirty="0" smtClean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 Internationalization testing</a:t>
            </a:r>
            <a:endParaRPr lang="en-US" sz="3200" dirty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23556" name="Picture 6" descr="загруженное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2600" y="3560763"/>
            <a:ext cx="3028950" cy="237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3"/>
          <p:cNvSpPr txBox="1">
            <a:spLocks/>
          </p:cNvSpPr>
          <p:nvPr/>
        </p:nvSpPr>
        <p:spPr bwMode="auto">
          <a:xfrm>
            <a:off x="190500" y="-4763"/>
            <a:ext cx="8229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0"/>
            <a:r>
              <a:rPr lang="en-US" sz="4000" dirty="0">
                <a:solidFill>
                  <a:srgbClr val="017EB8"/>
                </a:solidFill>
                <a:latin typeface="Segoe UI" pitchFamily="34" charset="0"/>
                <a:cs typeface="Segoe UI" pitchFamily="34" charset="0"/>
              </a:rPr>
              <a:t>Smoke testing</a:t>
            </a:r>
          </a:p>
        </p:txBody>
      </p:sp>
      <p:sp>
        <p:nvSpPr>
          <p:cNvPr id="24578" name="Slide Number Placeholder 2"/>
          <p:cNvSpPr>
            <a:spLocks noGrp="1"/>
          </p:cNvSpPr>
          <p:nvPr>
            <p:ph type="sldNum" sz="quarter" idx="10"/>
          </p:nvPr>
        </p:nvSpPr>
        <p:spPr bwMode="auto">
          <a:xfrm>
            <a:off x="6804025" y="6443663"/>
            <a:ext cx="2133600" cy="360362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55BD947C-400B-44DE-A618-E5009B1C6510}" type="slidenum">
              <a:rPr lang="uk-UA" smtClean="0"/>
              <a:pPr/>
              <a:t>4</a:t>
            </a:fld>
            <a:endParaRPr lang="uk-UA" smtClean="0"/>
          </a:p>
        </p:txBody>
      </p:sp>
      <p:sp>
        <p:nvSpPr>
          <p:cNvPr id="4" name="TextBox 3"/>
          <p:cNvSpPr txBox="1"/>
          <p:nvPr/>
        </p:nvSpPr>
        <p:spPr>
          <a:xfrm>
            <a:off x="228600" y="893762"/>
            <a:ext cx="8153400" cy="3449637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0" lvl="1">
              <a:lnSpc>
                <a:spcPct val="90000"/>
              </a:lnSpc>
              <a:defRPr/>
            </a:pPr>
            <a:r>
              <a:rPr lang="en-US" sz="3400" b="1" dirty="0">
                <a:latin typeface="Segoe UI" pitchFamily="34" charset="0"/>
                <a:cs typeface="Segoe UI" pitchFamily="34" charset="0"/>
              </a:rPr>
              <a:t>Requirement: </a:t>
            </a:r>
            <a:r>
              <a:rPr lang="en-US" sz="3400" dirty="0">
                <a:latin typeface="Segoe UI" pitchFamily="34" charset="0"/>
                <a:cs typeface="Segoe UI" pitchFamily="34" charset="0"/>
              </a:rPr>
              <a:t>User can create a new Desktop Note.</a:t>
            </a:r>
          </a:p>
          <a:p>
            <a:pPr marL="0" lvl="1">
              <a:lnSpc>
                <a:spcPct val="90000"/>
              </a:lnSpc>
              <a:defRPr/>
            </a:pPr>
            <a:endParaRPr lang="en-US" sz="3400" dirty="0">
              <a:latin typeface="Segoe UI" pitchFamily="34" charset="0"/>
              <a:cs typeface="Segoe UI" pitchFamily="34" charset="0"/>
            </a:endParaRPr>
          </a:p>
          <a:p>
            <a:pPr marL="0" lvl="1">
              <a:lnSpc>
                <a:spcPct val="90000"/>
              </a:lnSpc>
              <a:defRPr/>
            </a:pPr>
            <a:endParaRPr lang="en-US" sz="3400" b="1" dirty="0">
              <a:latin typeface="Segoe UI" pitchFamily="34" charset="0"/>
              <a:cs typeface="Segoe UI" pitchFamily="34" charset="0"/>
            </a:endParaRPr>
          </a:p>
          <a:p>
            <a:pPr marL="0" lvl="1">
              <a:lnSpc>
                <a:spcPct val="90000"/>
              </a:lnSpc>
              <a:defRPr/>
            </a:pPr>
            <a:r>
              <a:rPr lang="en-US" sz="3400" b="1" dirty="0">
                <a:latin typeface="Segoe UI" pitchFamily="34" charset="0"/>
                <a:cs typeface="Segoe UI" pitchFamily="34" charset="0"/>
              </a:rPr>
              <a:t>Smoke Testing Procedure: </a:t>
            </a:r>
          </a:p>
          <a:p>
            <a:pPr marL="0" lvl="1">
              <a:lnSpc>
                <a:spcPct val="90000"/>
              </a:lnSpc>
              <a:defRPr/>
            </a:pPr>
            <a:r>
              <a:rPr lang="en-US" sz="3400" dirty="0">
                <a:latin typeface="Segoe UI" pitchFamily="34" charset="0"/>
                <a:cs typeface="Segoe UI" pitchFamily="34" charset="0"/>
              </a:rPr>
              <a:t>1. Press Windows</a:t>
            </a:r>
          </a:p>
          <a:p>
            <a:pPr marL="0" lvl="1">
              <a:lnSpc>
                <a:spcPct val="90000"/>
              </a:lnSpc>
              <a:defRPr/>
            </a:pPr>
            <a:r>
              <a:rPr lang="en-US" sz="3400" dirty="0">
                <a:latin typeface="Segoe UI" pitchFamily="34" charset="0"/>
                <a:cs typeface="Segoe UI" pitchFamily="34" charset="0"/>
              </a:rPr>
              <a:t>2. Find and open Efficient Sticky Notes</a:t>
            </a:r>
          </a:p>
          <a:p>
            <a:pPr marL="0" lvl="1">
              <a:lnSpc>
                <a:spcPct val="90000"/>
              </a:lnSpc>
              <a:defRPr/>
            </a:pPr>
            <a:r>
              <a:rPr lang="en-US" sz="3400" dirty="0">
                <a:latin typeface="Segoe UI" pitchFamily="34" charset="0"/>
                <a:cs typeface="Segoe UI" pitchFamily="34" charset="0"/>
              </a:rPr>
              <a:t>3. Press </a:t>
            </a:r>
          </a:p>
          <a:p>
            <a:pPr marL="0" lvl="1">
              <a:lnSpc>
                <a:spcPct val="90000"/>
              </a:lnSpc>
              <a:defRPr/>
            </a:pPr>
            <a:endParaRPr lang="en-US" sz="3400" dirty="0">
              <a:latin typeface="Segoe UI" pitchFamily="34" charset="0"/>
              <a:cs typeface="Segoe UI" pitchFamily="34" charset="0"/>
            </a:endParaRPr>
          </a:p>
          <a:p>
            <a:pPr marL="0" lvl="1">
              <a:lnSpc>
                <a:spcPct val="90000"/>
              </a:lnSpc>
              <a:defRPr/>
            </a:pPr>
            <a:endParaRPr lang="en-US" sz="3400" dirty="0">
              <a:latin typeface="Segoe UI" pitchFamily="34" charset="0"/>
              <a:cs typeface="Segoe UI" pitchFamily="34" charset="0"/>
            </a:endParaRPr>
          </a:p>
          <a:p>
            <a:pPr>
              <a:lnSpc>
                <a:spcPct val="90000"/>
              </a:lnSpc>
              <a:buFont typeface="Arial" charset="0"/>
              <a:buNone/>
              <a:defRPr/>
            </a:pPr>
            <a:r>
              <a:rPr lang="en-US" sz="3400" b="1" dirty="0">
                <a:latin typeface="Segoe UI" pitchFamily="34" charset="0"/>
                <a:cs typeface="Segoe UI" pitchFamily="34" charset="0"/>
              </a:rPr>
              <a:t>Expected result:</a:t>
            </a:r>
          </a:p>
          <a:p>
            <a:pPr>
              <a:lnSpc>
                <a:spcPct val="90000"/>
              </a:lnSpc>
              <a:buFont typeface="Arial" charset="0"/>
              <a:buNone/>
              <a:defRPr/>
            </a:pPr>
            <a:r>
              <a:rPr lang="en-US" sz="3400" dirty="0">
                <a:latin typeface="Segoe UI" pitchFamily="34" charset="0"/>
                <a:cs typeface="Segoe UI" pitchFamily="34" charset="0"/>
              </a:rPr>
              <a:t>The Page is open.</a:t>
            </a:r>
          </a:p>
          <a:p>
            <a:pPr>
              <a:lnSpc>
                <a:spcPct val="90000"/>
              </a:lnSpc>
              <a:buFont typeface="Arial" charset="0"/>
              <a:buNone/>
              <a:defRPr/>
            </a:pPr>
            <a:r>
              <a:rPr lang="en-US" sz="3400" dirty="0">
                <a:latin typeface="Segoe UI" pitchFamily="34" charset="0"/>
                <a:cs typeface="Segoe UI" pitchFamily="34" charset="0"/>
              </a:rPr>
              <a:t>User can create new </a:t>
            </a:r>
          </a:p>
          <a:p>
            <a:pPr>
              <a:lnSpc>
                <a:spcPct val="90000"/>
              </a:lnSpc>
              <a:buFont typeface="Arial" charset="0"/>
              <a:buNone/>
              <a:defRPr/>
            </a:pPr>
            <a:r>
              <a:rPr lang="en-US" sz="3400" dirty="0">
                <a:latin typeface="Segoe UI" pitchFamily="34" charset="0"/>
                <a:cs typeface="Segoe UI" pitchFamily="34" charset="0"/>
              </a:rPr>
              <a:t>Desktop Note.</a:t>
            </a:r>
          </a:p>
          <a:p>
            <a:pPr>
              <a:lnSpc>
                <a:spcPct val="90000"/>
              </a:lnSpc>
              <a:buFont typeface="Arial" charset="0"/>
              <a:buNone/>
              <a:defRPr/>
            </a:pPr>
            <a:endParaRPr lang="en-US" sz="2600" dirty="0">
              <a:latin typeface="Segoe UI" pitchFamily="34" charset="0"/>
              <a:cs typeface="Segoe UI" pitchFamily="34" charset="0"/>
            </a:endParaRPr>
          </a:p>
          <a:p>
            <a:pPr>
              <a:lnSpc>
                <a:spcPct val="90000"/>
              </a:lnSpc>
              <a:buFont typeface="Arial" charset="0"/>
              <a:buNone/>
              <a:defRPr/>
            </a:pPr>
            <a:endParaRPr lang="uk-UA" sz="2600" dirty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24580" name="Picture 7" descr="Безымянный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2438400"/>
            <a:ext cx="2209800" cy="35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8" descr="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8600" y="2743200"/>
            <a:ext cx="4600575" cy="354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9" descr="Screenshot-aus-dem-Programm-Efficient-Sticky-Notes-745x559-80f949216e90830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43200" y="1905000"/>
            <a:ext cx="325864" cy="271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Number Placeholder 2"/>
          <p:cNvSpPr>
            <a:spLocks noGrp="1"/>
          </p:cNvSpPr>
          <p:nvPr>
            <p:ph type="sldNum" sz="quarter" idx="10"/>
          </p:nvPr>
        </p:nvSpPr>
        <p:spPr bwMode="auto">
          <a:xfrm>
            <a:off x="6804025" y="6443663"/>
            <a:ext cx="2133600" cy="360362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56A7986B-BB99-4A56-9246-7525F0C5A677}" type="slidenum">
              <a:rPr lang="uk-UA" smtClean="0"/>
              <a:pPr/>
              <a:t>5</a:t>
            </a:fld>
            <a:endParaRPr lang="uk-UA" smtClean="0"/>
          </a:p>
        </p:txBody>
      </p:sp>
      <p:sp>
        <p:nvSpPr>
          <p:cNvPr id="26626" name="Title 3"/>
          <p:cNvSpPr txBox="1">
            <a:spLocks/>
          </p:cNvSpPr>
          <p:nvPr/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0"/>
            <a:r>
              <a:rPr lang="en-US" sz="4000" dirty="0">
                <a:solidFill>
                  <a:srgbClr val="017EB8"/>
                </a:solidFill>
                <a:latin typeface="Segoe UI" pitchFamily="34" charset="0"/>
                <a:cs typeface="Segoe UI" pitchFamily="34" charset="0"/>
              </a:rPr>
              <a:t>Functional testing</a:t>
            </a:r>
          </a:p>
        </p:txBody>
      </p:sp>
      <p:sp>
        <p:nvSpPr>
          <p:cNvPr id="26627" name="TextBox 1"/>
          <p:cNvSpPr txBox="1">
            <a:spLocks noChangeArrowheads="1"/>
          </p:cNvSpPr>
          <p:nvPr/>
        </p:nvSpPr>
        <p:spPr bwMode="auto">
          <a:xfrm>
            <a:off x="2209800" y="1981200"/>
            <a:ext cx="82296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buFont typeface="Arial" charset="0"/>
              <a:buNone/>
            </a:pPr>
            <a:endParaRPr lang="uk-UA">
              <a:latin typeface="Calibri" pitchFamily="34" charset="0"/>
            </a:endParaRPr>
          </a:p>
        </p:txBody>
      </p:sp>
      <p:sp>
        <p:nvSpPr>
          <p:cNvPr id="26628" name="TextBox 3"/>
          <p:cNvSpPr txBox="1">
            <a:spLocks noChangeArrowheads="1"/>
          </p:cNvSpPr>
          <p:nvPr/>
        </p:nvSpPr>
        <p:spPr bwMode="auto">
          <a:xfrm>
            <a:off x="441325" y="990600"/>
            <a:ext cx="82296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400" b="1" dirty="0">
                <a:latin typeface="Segoe UI" pitchFamily="34" charset="0"/>
                <a:cs typeface="Segoe UI" pitchFamily="34" charset="0"/>
              </a:rPr>
              <a:t>Requirement:</a:t>
            </a:r>
            <a:r>
              <a:rPr lang="en-US" sz="2400" dirty="0">
                <a:latin typeface="Segoe UI" pitchFamily="34" charset="0"/>
                <a:cs typeface="Segoe UI" pitchFamily="34" charset="0"/>
              </a:rPr>
              <a:t>  User can to change background color. </a:t>
            </a:r>
          </a:p>
          <a:p>
            <a:endParaRPr lang="en-US" sz="2400" dirty="0">
              <a:latin typeface="Segoe UI" pitchFamily="34" charset="0"/>
              <a:cs typeface="Segoe UI" pitchFamily="34" charset="0"/>
            </a:endParaRPr>
          </a:p>
          <a:p>
            <a:r>
              <a:rPr lang="en-US" sz="2400" b="1" dirty="0">
                <a:latin typeface="Segoe UI" pitchFamily="34" charset="0"/>
                <a:cs typeface="Segoe UI" pitchFamily="34" charset="0"/>
              </a:rPr>
              <a:t>Functional Testing Procedure: </a:t>
            </a:r>
          </a:p>
          <a:p>
            <a:r>
              <a:rPr lang="en-US" sz="2400" dirty="0">
                <a:latin typeface="Segoe UI" pitchFamily="34" charset="0"/>
                <a:cs typeface="Segoe UI" pitchFamily="34" charset="0"/>
              </a:rPr>
              <a:t>1. Press right mouse button on Desktop Stick</a:t>
            </a:r>
          </a:p>
          <a:p>
            <a:pPr marL="0" lvl="1"/>
            <a:r>
              <a:rPr lang="en-US" sz="2400" dirty="0">
                <a:latin typeface="Segoe UI" pitchFamily="34" charset="0"/>
                <a:cs typeface="Segoe UI" pitchFamily="34" charset="0"/>
              </a:rPr>
              <a:t>2. In menu select “Background Color”</a:t>
            </a:r>
          </a:p>
          <a:p>
            <a:r>
              <a:rPr lang="en-US" sz="2400" dirty="0">
                <a:latin typeface="Segoe UI" pitchFamily="34" charset="0"/>
                <a:cs typeface="Segoe UI" pitchFamily="34" charset="0"/>
              </a:rPr>
              <a:t>3. Select color </a:t>
            </a:r>
          </a:p>
          <a:p>
            <a:endParaRPr lang="en-US" sz="2400" dirty="0">
              <a:latin typeface="Segoe UI" pitchFamily="34" charset="0"/>
              <a:cs typeface="Segoe UI" pitchFamily="34" charset="0"/>
            </a:endParaRPr>
          </a:p>
          <a:p>
            <a:r>
              <a:rPr lang="en-US" sz="2400" b="1" dirty="0">
                <a:latin typeface="Segoe UI" pitchFamily="34" charset="0"/>
                <a:cs typeface="Segoe UI" pitchFamily="34" charset="0"/>
              </a:rPr>
              <a:t>Expected result:</a:t>
            </a:r>
          </a:p>
          <a:p>
            <a:r>
              <a:rPr lang="en-US" sz="2400" dirty="0">
                <a:latin typeface="Segoe UI" pitchFamily="34" charset="0"/>
                <a:cs typeface="Segoe UI" pitchFamily="34" charset="0"/>
              </a:rPr>
              <a:t>Background color is change.</a:t>
            </a:r>
          </a:p>
          <a:p>
            <a:endParaRPr lang="en-US" sz="2000" dirty="0">
              <a:latin typeface="Segoe UI" pitchFamily="34" charset="0"/>
              <a:cs typeface="Segoe UI" pitchFamily="34" charset="0"/>
            </a:endParaRPr>
          </a:p>
          <a:p>
            <a:endParaRPr lang="en-US" sz="2000" dirty="0">
              <a:latin typeface="Segoe UI" pitchFamily="34" charset="0"/>
              <a:cs typeface="Segoe UI" pitchFamily="34" charset="0"/>
            </a:endParaRPr>
          </a:p>
          <a:p>
            <a:endParaRPr lang="en-US" sz="2000" dirty="0">
              <a:latin typeface="Segoe UI" pitchFamily="34" charset="0"/>
              <a:cs typeface="Segoe UI" pitchFamily="34" charset="0"/>
            </a:endParaRPr>
          </a:p>
          <a:p>
            <a:endParaRPr lang="en-US" sz="2000" dirty="0">
              <a:latin typeface="Segoe UI" pitchFamily="34" charset="0"/>
              <a:cs typeface="Segoe UI" pitchFamily="34" charset="0"/>
            </a:endParaRPr>
          </a:p>
          <a:p>
            <a:r>
              <a:rPr lang="en-US" sz="2000" dirty="0">
                <a:latin typeface="Segoe UI" pitchFamily="34" charset="0"/>
                <a:cs typeface="Segoe UI" pitchFamily="34" charset="0"/>
              </a:rPr>
              <a:t> </a:t>
            </a:r>
          </a:p>
          <a:p>
            <a:endParaRPr lang="uk-UA" sz="2000" dirty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26629" name="Picture 7" descr="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3200400"/>
            <a:ext cx="4371975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0" name="Picture 8" descr="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4419600"/>
            <a:ext cx="2790825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3"/>
          <p:cNvSpPr txBox="1">
            <a:spLocks/>
          </p:cNvSpPr>
          <p:nvPr/>
        </p:nvSpPr>
        <p:spPr bwMode="auto">
          <a:xfrm>
            <a:off x="2286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0"/>
            <a:r>
              <a:rPr lang="en-US" sz="4000" dirty="0">
                <a:solidFill>
                  <a:srgbClr val="017EB8"/>
                </a:solidFill>
                <a:latin typeface="Segoe UI" pitchFamily="34" charset="0"/>
                <a:cs typeface="Segoe UI" pitchFamily="34" charset="0"/>
              </a:rPr>
              <a:t>Non-functional testing: UI</a:t>
            </a:r>
          </a:p>
        </p:txBody>
      </p:sp>
      <p:sp>
        <p:nvSpPr>
          <p:cNvPr id="30722" name="Rectangle 6"/>
          <p:cNvSpPr>
            <a:spLocks noChangeArrowheads="1"/>
          </p:cNvSpPr>
          <p:nvPr/>
        </p:nvSpPr>
        <p:spPr bwMode="auto">
          <a:xfrm>
            <a:off x="228600" y="942974"/>
            <a:ext cx="8610600" cy="5109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>
                <a:latin typeface="Segoe UI" pitchFamily="34" charset="0"/>
                <a:cs typeface="Segoe UI" pitchFamily="34" charset="0"/>
              </a:rPr>
              <a:t>Requirements: </a:t>
            </a:r>
            <a:r>
              <a:rPr lang="en-US" sz="2400" dirty="0" smtClean="0">
                <a:latin typeface="Segoe UI" pitchFamily="34" charset="0"/>
                <a:cs typeface="Segoe UI" pitchFamily="34" charset="0"/>
              </a:rPr>
              <a:t>Program menu with icons must located in the top . Menu icons should be clear to read and separated from each other. </a:t>
            </a:r>
            <a:endParaRPr lang="en-US" sz="2400" dirty="0">
              <a:latin typeface="Segoe UI" pitchFamily="34" charset="0"/>
              <a:cs typeface="Segoe UI" pitchFamily="34" charset="0"/>
            </a:endParaRPr>
          </a:p>
          <a:p>
            <a:endParaRPr lang="en-US" sz="2400" dirty="0">
              <a:latin typeface="Segoe UI" pitchFamily="34" charset="0"/>
              <a:cs typeface="Segoe UI" pitchFamily="34" charset="0"/>
            </a:endParaRPr>
          </a:p>
          <a:p>
            <a:r>
              <a:rPr lang="en-US" sz="2400" b="1" dirty="0">
                <a:latin typeface="Segoe UI" pitchFamily="34" charset="0"/>
                <a:cs typeface="Segoe UI" pitchFamily="34" charset="0"/>
              </a:rPr>
              <a:t>UI Testing Procedure: </a:t>
            </a:r>
          </a:p>
          <a:p>
            <a:r>
              <a:rPr lang="en-US" sz="2400" dirty="0">
                <a:latin typeface="Segoe UI" pitchFamily="34" charset="0"/>
                <a:cs typeface="Segoe UI" pitchFamily="34" charset="0"/>
              </a:rPr>
              <a:t>1. Open Efficient Sticky Notes</a:t>
            </a:r>
          </a:p>
          <a:p>
            <a:r>
              <a:rPr lang="en-US" sz="2400" dirty="0">
                <a:latin typeface="Segoe UI" pitchFamily="34" charset="0"/>
                <a:cs typeface="Segoe UI" pitchFamily="34" charset="0"/>
              </a:rPr>
              <a:t>2. Observe the menu </a:t>
            </a:r>
          </a:p>
          <a:p>
            <a:endParaRPr lang="en-US" sz="2400" dirty="0">
              <a:latin typeface="Segoe UI" pitchFamily="34" charset="0"/>
              <a:cs typeface="Segoe UI" pitchFamily="34" charset="0"/>
            </a:endParaRPr>
          </a:p>
          <a:p>
            <a:r>
              <a:rPr lang="en-US" sz="2400" b="1" dirty="0">
                <a:latin typeface="Segoe UI" pitchFamily="34" charset="0"/>
                <a:cs typeface="Segoe UI" pitchFamily="34" charset="0"/>
              </a:rPr>
              <a:t>Expected result:</a:t>
            </a:r>
          </a:p>
          <a:p>
            <a:r>
              <a:rPr lang="en-US" sz="2400" dirty="0">
                <a:latin typeface="Segoe UI" pitchFamily="34" charset="0"/>
                <a:cs typeface="Segoe UI" pitchFamily="34" charset="0"/>
              </a:rPr>
              <a:t>The </a:t>
            </a:r>
            <a:r>
              <a:rPr lang="en-US" sz="2400" dirty="0" smtClean="0">
                <a:latin typeface="Segoe UI" pitchFamily="34" charset="0"/>
                <a:cs typeface="Segoe UI" pitchFamily="34" charset="0"/>
              </a:rPr>
              <a:t>Program menu with icons </a:t>
            </a:r>
            <a:r>
              <a:rPr lang="en-US" sz="2400" dirty="0">
                <a:latin typeface="Segoe UI" pitchFamily="34" charset="0"/>
                <a:cs typeface="Segoe UI" pitchFamily="34" charset="0"/>
              </a:rPr>
              <a:t>is located in the top of the </a:t>
            </a:r>
            <a:r>
              <a:rPr lang="en-US" sz="2400" dirty="0" smtClean="0">
                <a:latin typeface="Segoe UI" pitchFamily="34" charset="0"/>
                <a:cs typeface="Segoe UI" pitchFamily="34" charset="0"/>
              </a:rPr>
              <a:t>main </a:t>
            </a:r>
            <a:r>
              <a:rPr lang="en-US" sz="2400" dirty="0">
                <a:latin typeface="Segoe UI" pitchFamily="34" charset="0"/>
                <a:cs typeface="Segoe UI" pitchFamily="34" charset="0"/>
              </a:rPr>
              <a:t>page</a:t>
            </a:r>
            <a:r>
              <a:rPr lang="en-US" sz="2400" dirty="0" smtClean="0">
                <a:latin typeface="Segoe UI" pitchFamily="34" charset="0"/>
                <a:cs typeface="Segoe UI" pitchFamily="34" charset="0"/>
              </a:rPr>
              <a:t>. All menu icons are clear to read and separated from each other.</a:t>
            </a:r>
            <a:endParaRPr lang="en-US" sz="2400" dirty="0">
              <a:latin typeface="Segoe UI" pitchFamily="34" charset="0"/>
              <a:cs typeface="Segoe UI" pitchFamily="34" charset="0"/>
            </a:endParaRPr>
          </a:p>
          <a:p>
            <a:endParaRPr lang="en-US" dirty="0">
              <a:latin typeface="Segoe UI" pitchFamily="34" charset="0"/>
              <a:cs typeface="Segoe UI" pitchFamily="34" charset="0"/>
            </a:endParaRPr>
          </a:p>
          <a:p>
            <a:endParaRPr lang="en-US" sz="20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0723" name="Slide Number Placeholder 2"/>
          <p:cNvSpPr>
            <a:spLocks noGrp="1"/>
          </p:cNvSpPr>
          <p:nvPr>
            <p:ph type="sldNum" sz="quarter" idx="10"/>
          </p:nvPr>
        </p:nvSpPr>
        <p:spPr bwMode="auto">
          <a:xfrm>
            <a:off x="6804025" y="6443663"/>
            <a:ext cx="2133600" cy="360362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B81E60B3-DE15-4B70-A2E5-09D81D5188C0}" type="slidenum">
              <a:rPr lang="uk-UA" smtClean="0"/>
              <a:pPr/>
              <a:t>6</a:t>
            </a:fld>
            <a:endParaRPr lang="uk-UA" smtClean="0"/>
          </a:p>
        </p:txBody>
      </p:sp>
      <p:pic>
        <p:nvPicPr>
          <p:cNvPr id="30724" name="Picture 7" descr="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5486400"/>
            <a:ext cx="8610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Number Placeholder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DB34D09-1D5A-4D30-8D63-59A3DF610A94}" type="slidenum">
              <a:rPr lang="uk-UA" smtClean="0"/>
              <a:pPr/>
              <a:t>7</a:t>
            </a:fld>
            <a:endParaRPr lang="uk-UA" smtClean="0"/>
          </a:p>
        </p:txBody>
      </p:sp>
      <p:sp>
        <p:nvSpPr>
          <p:cNvPr id="32770" name="Title 3"/>
          <p:cNvSpPr txBox="1">
            <a:spLocks/>
          </p:cNvSpPr>
          <p:nvPr/>
        </p:nvSpPr>
        <p:spPr bwMode="auto">
          <a:xfrm>
            <a:off x="3048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0"/>
            <a:r>
              <a:rPr lang="en-US" sz="4000" dirty="0">
                <a:solidFill>
                  <a:srgbClr val="017EB8"/>
                </a:solidFill>
                <a:latin typeface="Segoe UI" pitchFamily="34" charset="0"/>
                <a:cs typeface="Segoe UI" pitchFamily="34" charset="0"/>
              </a:rPr>
              <a:t>Positive testing</a:t>
            </a:r>
          </a:p>
        </p:txBody>
      </p:sp>
      <p:sp>
        <p:nvSpPr>
          <p:cNvPr id="32771" name="TextBox 3"/>
          <p:cNvSpPr txBox="1">
            <a:spLocks noChangeArrowheads="1"/>
          </p:cNvSpPr>
          <p:nvPr/>
        </p:nvSpPr>
        <p:spPr bwMode="auto">
          <a:xfrm>
            <a:off x="441325" y="990600"/>
            <a:ext cx="82296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400" b="1" dirty="0">
                <a:latin typeface="Segoe UI" pitchFamily="34" charset="0"/>
                <a:cs typeface="Segoe UI" pitchFamily="34" charset="0"/>
              </a:rPr>
              <a:t>Requirement:</a:t>
            </a:r>
            <a:r>
              <a:rPr lang="en-US" sz="2400" dirty="0">
                <a:latin typeface="Segoe UI" pitchFamily="34" charset="0"/>
                <a:cs typeface="Segoe UI" pitchFamily="34" charset="0"/>
              </a:rPr>
              <a:t>  User can save Desktop note used</a:t>
            </a:r>
          </a:p>
          <a:p>
            <a:r>
              <a:rPr lang="en-US" sz="2400" dirty="0">
                <a:latin typeface="Segoe UI" pitchFamily="34" charset="0"/>
                <a:cs typeface="Segoe UI" pitchFamily="34" charset="0"/>
              </a:rPr>
              <a:t>                         </a:t>
            </a:r>
            <a:r>
              <a:rPr lang="en-US" sz="2400" dirty="0" smtClean="0">
                <a:latin typeface="Segoe UI" pitchFamily="34" charset="0"/>
                <a:cs typeface="Segoe UI" pitchFamily="34" charset="0"/>
              </a:rPr>
              <a:t>unique </a:t>
            </a:r>
            <a:r>
              <a:rPr lang="en-US" sz="2400" dirty="0">
                <a:latin typeface="Segoe UI" pitchFamily="34" charset="0"/>
                <a:cs typeface="Segoe UI" pitchFamily="34" charset="0"/>
              </a:rPr>
              <a:t>name </a:t>
            </a:r>
          </a:p>
          <a:p>
            <a:endParaRPr lang="en-US" sz="2400" dirty="0">
              <a:latin typeface="Segoe UI" pitchFamily="34" charset="0"/>
              <a:cs typeface="Segoe UI" pitchFamily="34" charset="0"/>
            </a:endParaRPr>
          </a:p>
          <a:p>
            <a:r>
              <a:rPr lang="en-US" sz="2400" b="1" dirty="0">
                <a:latin typeface="Segoe UI" pitchFamily="34" charset="0"/>
                <a:cs typeface="Segoe UI" pitchFamily="34" charset="0"/>
              </a:rPr>
              <a:t>Positive Testing Procedure: </a:t>
            </a:r>
          </a:p>
          <a:p>
            <a:pPr marL="0" lvl="1">
              <a:lnSpc>
                <a:spcPct val="90000"/>
              </a:lnSpc>
            </a:pPr>
            <a:r>
              <a:rPr lang="en-US" sz="2400" dirty="0">
                <a:latin typeface="Segoe UI" pitchFamily="34" charset="0"/>
                <a:cs typeface="Segoe UI" pitchFamily="34" charset="0"/>
              </a:rPr>
              <a:t>1. Press Windows</a:t>
            </a:r>
          </a:p>
          <a:p>
            <a:pPr marL="0" lvl="1">
              <a:lnSpc>
                <a:spcPct val="90000"/>
              </a:lnSpc>
            </a:pPr>
            <a:r>
              <a:rPr lang="en-US" sz="2400" dirty="0">
                <a:latin typeface="Segoe UI" pitchFamily="34" charset="0"/>
                <a:cs typeface="Segoe UI" pitchFamily="34" charset="0"/>
              </a:rPr>
              <a:t>2. Find and open Efficient Sticky Notes</a:t>
            </a:r>
          </a:p>
          <a:p>
            <a:pPr marL="0" lvl="1">
              <a:lnSpc>
                <a:spcPct val="90000"/>
              </a:lnSpc>
            </a:pPr>
            <a:r>
              <a:rPr lang="en-US" sz="2400" dirty="0">
                <a:latin typeface="Segoe UI" pitchFamily="34" charset="0"/>
                <a:cs typeface="Segoe UI" pitchFamily="34" charset="0"/>
              </a:rPr>
              <a:t>3. Press File – Save </a:t>
            </a:r>
            <a:r>
              <a:rPr lang="en-US" sz="2400" dirty="0" smtClean="0">
                <a:latin typeface="Segoe UI" pitchFamily="34" charset="0"/>
                <a:cs typeface="Segoe UI" pitchFamily="34" charset="0"/>
              </a:rPr>
              <a:t>As…</a:t>
            </a:r>
            <a:endParaRPr lang="en-US" sz="2400" dirty="0">
              <a:latin typeface="Segoe UI" pitchFamily="34" charset="0"/>
              <a:cs typeface="Segoe UI" pitchFamily="34" charset="0"/>
            </a:endParaRPr>
          </a:p>
          <a:p>
            <a:pPr marL="0" lvl="1">
              <a:lnSpc>
                <a:spcPct val="90000"/>
              </a:lnSpc>
            </a:pPr>
            <a:r>
              <a:rPr lang="en-US" sz="2400" dirty="0">
                <a:latin typeface="Segoe UI" pitchFamily="34" charset="0"/>
                <a:cs typeface="Segoe UI" pitchFamily="34" charset="0"/>
              </a:rPr>
              <a:t>4. Chose unique </a:t>
            </a:r>
            <a:r>
              <a:rPr lang="en-US" sz="2400" dirty="0" smtClean="0">
                <a:latin typeface="Segoe UI" pitchFamily="34" charset="0"/>
                <a:cs typeface="Segoe UI" pitchFamily="34" charset="0"/>
              </a:rPr>
              <a:t>name </a:t>
            </a:r>
          </a:p>
          <a:p>
            <a:pPr marL="0" lvl="1">
              <a:lnSpc>
                <a:spcPct val="90000"/>
              </a:lnSpc>
            </a:pPr>
            <a:r>
              <a:rPr lang="en-US" sz="2400" dirty="0" smtClean="0">
                <a:latin typeface="Segoe UI" pitchFamily="34" charset="0"/>
                <a:cs typeface="Segoe UI" pitchFamily="34" charset="0"/>
              </a:rPr>
              <a:t>    “</a:t>
            </a:r>
            <a:r>
              <a:rPr lang="en-US" sz="2400" dirty="0" err="1" smtClean="0">
                <a:latin typeface="Segoe UI" pitchFamily="34" charset="0"/>
                <a:cs typeface="Segoe UI" pitchFamily="34" charset="0"/>
              </a:rPr>
              <a:t>aartytc</a:t>
            </a:r>
            <a:r>
              <a:rPr lang="en-US" sz="2400" dirty="0" smtClean="0">
                <a:latin typeface="Segoe UI" pitchFamily="34" charset="0"/>
                <a:cs typeface="Segoe UI" pitchFamily="34" charset="0"/>
              </a:rPr>
              <a:t>”</a:t>
            </a:r>
            <a:endParaRPr lang="en-US" sz="2400" dirty="0">
              <a:latin typeface="Segoe UI" pitchFamily="34" charset="0"/>
              <a:cs typeface="Segoe UI" pitchFamily="34" charset="0"/>
            </a:endParaRPr>
          </a:p>
          <a:p>
            <a:pPr marL="0" lvl="1">
              <a:lnSpc>
                <a:spcPct val="90000"/>
              </a:lnSpc>
            </a:pPr>
            <a:r>
              <a:rPr lang="en-US" sz="2400" dirty="0">
                <a:latin typeface="Segoe UI" pitchFamily="34" charset="0"/>
                <a:cs typeface="Segoe UI" pitchFamily="34" charset="0"/>
              </a:rPr>
              <a:t>5. </a:t>
            </a:r>
            <a:r>
              <a:rPr lang="en-US" sz="2400" dirty="0" smtClean="0">
                <a:latin typeface="Segoe UI" pitchFamily="34" charset="0"/>
                <a:cs typeface="Segoe UI" pitchFamily="34" charset="0"/>
              </a:rPr>
              <a:t>Press “Save” button</a:t>
            </a:r>
            <a:endParaRPr lang="en-US" sz="2400" dirty="0">
              <a:latin typeface="Segoe UI" pitchFamily="34" charset="0"/>
              <a:cs typeface="Segoe UI" pitchFamily="34" charset="0"/>
            </a:endParaRPr>
          </a:p>
          <a:p>
            <a:endParaRPr lang="en-US" sz="2400" dirty="0">
              <a:latin typeface="Segoe UI" pitchFamily="34" charset="0"/>
              <a:cs typeface="Segoe UI" pitchFamily="34" charset="0"/>
            </a:endParaRPr>
          </a:p>
          <a:p>
            <a:r>
              <a:rPr lang="en-US" sz="2400" b="1" dirty="0">
                <a:latin typeface="Segoe UI" pitchFamily="34" charset="0"/>
                <a:cs typeface="Segoe UI" pitchFamily="34" charset="0"/>
              </a:rPr>
              <a:t>Expected result:</a:t>
            </a:r>
          </a:p>
          <a:p>
            <a:r>
              <a:rPr lang="en-US" sz="2400" dirty="0">
                <a:latin typeface="Segoe UI" pitchFamily="34" charset="0"/>
                <a:cs typeface="Segoe UI" pitchFamily="34" charset="0"/>
              </a:rPr>
              <a:t>User save new Desktop note</a:t>
            </a:r>
          </a:p>
          <a:p>
            <a:r>
              <a:rPr lang="en-US" sz="2400" dirty="0">
                <a:latin typeface="Segoe UI" pitchFamily="34" charset="0"/>
                <a:cs typeface="Segoe UI" pitchFamily="34" charset="0"/>
              </a:rPr>
              <a:t>with </a:t>
            </a:r>
            <a:r>
              <a:rPr lang="en-US" sz="2400" dirty="0" smtClean="0">
                <a:latin typeface="Segoe UI" pitchFamily="34" charset="0"/>
                <a:cs typeface="Segoe UI" pitchFamily="34" charset="0"/>
              </a:rPr>
              <a:t>unique </a:t>
            </a:r>
            <a:r>
              <a:rPr lang="en-US" sz="2400" dirty="0">
                <a:latin typeface="Segoe UI" pitchFamily="34" charset="0"/>
                <a:cs typeface="Segoe UI" pitchFamily="34" charset="0"/>
              </a:rPr>
              <a:t>name.</a:t>
            </a:r>
          </a:p>
          <a:p>
            <a:endParaRPr lang="en-US" sz="2000" dirty="0">
              <a:latin typeface="Segoe UI" pitchFamily="34" charset="0"/>
              <a:cs typeface="Segoe UI" pitchFamily="34" charset="0"/>
            </a:endParaRPr>
          </a:p>
          <a:p>
            <a:endParaRPr lang="en-US" sz="2000" dirty="0">
              <a:latin typeface="Segoe UI" pitchFamily="34" charset="0"/>
              <a:cs typeface="Segoe UI" pitchFamily="34" charset="0"/>
            </a:endParaRPr>
          </a:p>
          <a:p>
            <a:endParaRPr lang="en-US" sz="2000" dirty="0">
              <a:latin typeface="Segoe UI" pitchFamily="34" charset="0"/>
              <a:cs typeface="Segoe UI" pitchFamily="34" charset="0"/>
            </a:endParaRPr>
          </a:p>
          <a:p>
            <a:endParaRPr lang="en-US" sz="2000" dirty="0">
              <a:latin typeface="Segoe UI" pitchFamily="34" charset="0"/>
              <a:cs typeface="Segoe UI" pitchFamily="34" charset="0"/>
            </a:endParaRPr>
          </a:p>
          <a:p>
            <a:r>
              <a:rPr lang="en-US" sz="2000" dirty="0">
                <a:latin typeface="Segoe UI" pitchFamily="34" charset="0"/>
                <a:cs typeface="Segoe UI" pitchFamily="34" charset="0"/>
              </a:rPr>
              <a:t> </a:t>
            </a:r>
          </a:p>
          <a:p>
            <a:endParaRPr lang="uk-UA" sz="2000" dirty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32772" name="Picture 9" descr="Screenshot-aus-dem-Programm-Efficient-Sticky-Notes-745x559-80f949216e90830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1800" y="2438400"/>
            <a:ext cx="381000" cy="319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 descr="File_Save a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14206" y="3174274"/>
            <a:ext cx="3562847" cy="16956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dirty="0" smtClean="0"/>
              <a:t>Result</a:t>
            </a:r>
            <a:endParaRPr lang="uk-UA" dirty="0" smtClean="0"/>
          </a:p>
        </p:txBody>
      </p:sp>
      <p:pic>
        <p:nvPicPr>
          <p:cNvPr id="56324" name="Picture 4" descr="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838200"/>
            <a:ext cx="5467350" cy="52006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Number Placeholder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EB58FB9-5A0B-42D3-AB0C-E10F359D143F}" type="slidenum">
              <a:rPr lang="uk-UA" smtClean="0"/>
              <a:pPr/>
              <a:t>9</a:t>
            </a:fld>
            <a:endParaRPr lang="uk-UA" smtClean="0"/>
          </a:p>
        </p:txBody>
      </p:sp>
      <p:sp>
        <p:nvSpPr>
          <p:cNvPr id="33794" name="Title 3"/>
          <p:cNvSpPr txBox="1">
            <a:spLocks/>
          </p:cNvSpPr>
          <p:nvPr/>
        </p:nvSpPr>
        <p:spPr bwMode="auto">
          <a:xfrm>
            <a:off x="2286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0"/>
            <a:r>
              <a:rPr lang="en-US" sz="4000" dirty="0">
                <a:solidFill>
                  <a:srgbClr val="017EB8"/>
                </a:solidFill>
                <a:latin typeface="Segoe UI" pitchFamily="34" charset="0"/>
                <a:cs typeface="Segoe UI" pitchFamily="34" charset="0"/>
              </a:rPr>
              <a:t>Negative testing</a:t>
            </a:r>
          </a:p>
        </p:txBody>
      </p:sp>
      <p:sp>
        <p:nvSpPr>
          <p:cNvPr id="33795" name="TextBox 3"/>
          <p:cNvSpPr txBox="1">
            <a:spLocks noChangeArrowheads="1"/>
          </p:cNvSpPr>
          <p:nvPr/>
        </p:nvSpPr>
        <p:spPr bwMode="auto">
          <a:xfrm>
            <a:off x="441325" y="990600"/>
            <a:ext cx="82296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400" b="1" dirty="0">
                <a:latin typeface="Segoe UI" pitchFamily="34" charset="0"/>
                <a:cs typeface="Segoe UI" pitchFamily="34" charset="0"/>
              </a:rPr>
              <a:t>Requirement:</a:t>
            </a:r>
            <a:r>
              <a:rPr lang="en-US" sz="2400" dirty="0">
                <a:latin typeface="Segoe UI" pitchFamily="34" charset="0"/>
                <a:cs typeface="Segoe UI" pitchFamily="34" charset="0"/>
              </a:rPr>
              <a:t>  User </a:t>
            </a:r>
            <a:r>
              <a:rPr lang="en-US" sz="2400" smtClean="0">
                <a:latin typeface="Segoe UI" pitchFamily="34" charset="0"/>
                <a:cs typeface="Segoe UI" pitchFamily="34" charset="0"/>
              </a:rPr>
              <a:t>want </a:t>
            </a:r>
            <a:r>
              <a:rPr lang="en-US" sz="2400" smtClean="0">
                <a:latin typeface="Segoe UI" pitchFamily="34" charset="0"/>
                <a:cs typeface="Segoe UI" pitchFamily="34" charset="0"/>
              </a:rPr>
              <a:t>to save </a:t>
            </a:r>
            <a:r>
              <a:rPr lang="en-US" sz="2400" dirty="0">
                <a:latin typeface="Segoe UI" pitchFamily="34" charset="0"/>
                <a:cs typeface="Segoe UI" pitchFamily="34" charset="0"/>
              </a:rPr>
              <a:t>Desktop note  with special characters</a:t>
            </a:r>
          </a:p>
          <a:p>
            <a:endParaRPr lang="en-US" sz="2400" dirty="0">
              <a:latin typeface="Segoe UI" pitchFamily="34" charset="0"/>
              <a:cs typeface="Segoe UI" pitchFamily="34" charset="0"/>
            </a:endParaRPr>
          </a:p>
          <a:p>
            <a:r>
              <a:rPr lang="en-US" sz="2400" b="1" dirty="0">
                <a:latin typeface="Segoe UI" pitchFamily="34" charset="0"/>
                <a:cs typeface="Segoe UI" pitchFamily="34" charset="0"/>
              </a:rPr>
              <a:t>Negative Testing Procedure: </a:t>
            </a:r>
          </a:p>
          <a:p>
            <a:pPr marL="0" lvl="1">
              <a:lnSpc>
                <a:spcPct val="90000"/>
              </a:lnSpc>
            </a:pPr>
            <a:r>
              <a:rPr lang="en-US" sz="2400" dirty="0">
                <a:latin typeface="Segoe UI" pitchFamily="34" charset="0"/>
                <a:cs typeface="Segoe UI" pitchFamily="34" charset="0"/>
              </a:rPr>
              <a:t>1. Press Windows</a:t>
            </a:r>
          </a:p>
          <a:p>
            <a:pPr marL="0" lvl="1">
              <a:lnSpc>
                <a:spcPct val="90000"/>
              </a:lnSpc>
            </a:pPr>
            <a:r>
              <a:rPr lang="en-US" sz="2400" dirty="0">
                <a:latin typeface="Segoe UI" pitchFamily="34" charset="0"/>
                <a:cs typeface="Segoe UI" pitchFamily="34" charset="0"/>
              </a:rPr>
              <a:t>2. Find and open Efficient Sticky Notes</a:t>
            </a:r>
          </a:p>
          <a:p>
            <a:pPr marL="0" lvl="1">
              <a:lnSpc>
                <a:spcPct val="90000"/>
              </a:lnSpc>
            </a:pPr>
            <a:r>
              <a:rPr lang="en-US" sz="2400" dirty="0">
                <a:latin typeface="Segoe UI" pitchFamily="34" charset="0"/>
                <a:cs typeface="Segoe UI" pitchFamily="34" charset="0"/>
              </a:rPr>
              <a:t>3. Press File – Save </a:t>
            </a:r>
            <a:r>
              <a:rPr lang="en-US" sz="2400" dirty="0" smtClean="0">
                <a:latin typeface="Segoe UI" pitchFamily="34" charset="0"/>
                <a:cs typeface="Segoe UI" pitchFamily="34" charset="0"/>
              </a:rPr>
              <a:t>As…</a:t>
            </a:r>
            <a:endParaRPr lang="en-US" sz="2400" dirty="0">
              <a:latin typeface="Segoe UI" pitchFamily="34" charset="0"/>
              <a:cs typeface="Segoe UI" pitchFamily="34" charset="0"/>
            </a:endParaRPr>
          </a:p>
          <a:p>
            <a:pPr marL="0" lvl="1">
              <a:lnSpc>
                <a:spcPct val="90000"/>
              </a:lnSpc>
            </a:pPr>
            <a:r>
              <a:rPr lang="en-US" sz="2400" dirty="0">
                <a:latin typeface="Segoe UI" pitchFamily="34" charset="0"/>
                <a:cs typeface="Segoe UI" pitchFamily="34" charset="0"/>
              </a:rPr>
              <a:t>4. Chose unique name</a:t>
            </a:r>
          </a:p>
          <a:p>
            <a:pPr marL="0" lvl="1">
              <a:lnSpc>
                <a:spcPct val="90000"/>
              </a:lnSpc>
            </a:pPr>
            <a:r>
              <a:rPr lang="en-US" sz="2400" dirty="0">
                <a:latin typeface="Segoe UI" pitchFamily="34" charset="0"/>
                <a:cs typeface="Segoe UI" pitchFamily="34" charset="0"/>
              </a:rPr>
              <a:t>    </a:t>
            </a:r>
            <a:r>
              <a:rPr lang="en-US" sz="2400" dirty="0" err="1">
                <a:latin typeface="Segoe UI" pitchFamily="34" charset="0"/>
                <a:cs typeface="Segoe UI" pitchFamily="34" charset="0"/>
              </a:rPr>
              <a:t>a_a!r#ty|t</a:t>
            </a:r>
            <a:r>
              <a:rPr lang="en-US" sz="2400" dirty="0">
                <a:latin typeface="Segoe UI" pitchFamily="34" charset="0"/>
                <a:cs typeface="Segoe UI" pitchFamily="34" charset="0"/>
              </a:rPr>
              <a:t>\c</a:t>
            </a:r>
          </a:p>
          <a:p>
            <a:pPr marL="0" lvl="1">
              <a:lnSpc>
                <a:spcPct val="90000"/>
              </a:lnSpc>
            </a:pPr>
            <a:r>
              <a:rPr lang="en-US" sz="2400" dirty="0">
                <a:latin typeface="Segoe UI" pitchFamily="34" charset="0"/>
                <a:cs typeface="Segoe UI" pitchFamily="34" charset="0"/>
              </a:rPr>
              <a:t>5. Press </a:t>
            </a:r>
            <a:r>
              <a:rPr lang="en-US" sz="2400" dirty="0" smtClean="0">
                <a:latin typeface="Segoe UI" pitchFamily="34" charset="0"/>
                <a:cs typeface="Segoe UI" pitchFamily="34" charset="0"/>
              </a:rPr>
              <a:t>“Save” button</a:t>
            </a:r>
            <a:endParaRPr lang="en-US" sz="2400" dirty="0">
              <a:latin typeface="Segoe UI" pitchFamily="34" charset="0"/>
              <a:cs typeface="Segoe UI" pitchFamily="34" charset="0"/>
            </a:endParaRPr>
          </a:p>
          <a:p>
            <a:endParaRPr lang="en-US" sz="2400" dirty="0">
              <a:latin typeface="Segoe UI" pitchFamily="34" charset="0"/>
              <a:cs typeface="Segoe UI" pitchFamily="34" charset="0"/>
            </a:endParaRPr>
          </a:p>
          <a:p>
            <a:r>
              <a:rPr lang="en-US" sz="2400" b="1" dirty="0">
                <a:latin typeface="Segoe UI" pitchFamily="34" charset="0"/>
                <a:cs typeface="Segoe UI" pitchFamily="34" charset="0"/>
              </a:rPr>
              <a:t>Expected result:</a:t>
            </a:r>
          </a:p>
          <a:p>
            <a:r>
              <a:rPr lang="en-US" sz="2400" dirty="0">
                <a:latin typeface="Segoe UI" pitchFamily="34" charset="0"/>
                <a:cs typeface="Segoe UI" pitchFamily="34" charset="0"/>
              </a:rPr>
              <a:t>User can not save new Desktop note</a:t>
            </a:r>
          </a:p>
          <a:p>
            <a:r>
              <a:rPr lang="en-US" sz="2400" dirty="0">
                <a:latin typeface="Segoe UI" pitchFamily="34" charset="0"/>
                <a:cs typeface="Segoe UI" pitchFamily="34" charset="0"/>
              </a:rPr>
              <a:t>with </a:t>
            </a:r>
            <a:r>
              <a:rPr lang="en-US" sz="2400" dirty="0" smtClean="0">
                <a:latin typeface="Segoe UI" pitchFamily="34" charset="0"/>
                <a:cs typeface="Segoe UI" pitchFamily="34" charset="0"/>
              </a:rPr>
              <a:t>special characters.</a:t>
            </a:r>
            <a:endParaRPr lang="en-US" sz="2400" dirty="0">
              <a:latin typeface="Segoe UI" pitchFamily="34" charset="0"/>
              <a:cs typeface="Segoe UI" pitchFamily="34" charset="0"/>
            </a:endParaRPr>
          </a:p>
          <a:p>
            <a:endParaRPr lang="en-US" sz="2000" dirty="0">
              <a:latin typeface="Segoe UI" pitchFamily="34" charset="0"/>
              <a:cs typeface="Segoe UI" pitchFamily="34" charset="0"/>
            </a:endParaRPr>
          </a:p>
          <a:p>
            <a:endParaRPr lang="en-US" sz="2000" dirty="0">
              <a:latin typeface="Segoe UI" pitchFamily="34" charset="0"/>
              <a:cs typeface="Segoe UI" pitchFamily="34" charset="0"/>
            </a:endParaRPr>
          </a:p>
          <a:p>
            <a:endParaRPr lang="en-US" sz="2000" dirty="0">
              <a:latin typeface="Segoe UI" pitchFamily="34" charset="0"/>
              <a:cs typeface="Segoe UI" pitchFamily="34" charset="0"/>
            </a:endParaRPr>
          </a:p>
          <a:p>
            <a:endParaRPr lang="en-US" sz="2000" dirty="0">
              <a:latin typeface="Segoe UI" pitchFamily="34" charset="0"/>
              <a:cs typeface="Segoe UI" pitchFamily="34" charset="0"/>
            </a:endParaRPr>
          </a:p>
          <a:p>
            <a:r>
              <a:rPr lang="en-US" sz="2000" dirty="0">
                <a:latin typeface="Segoe UI" pitchFamily="34" charset="0"/>
                <a:cs typeface="Segoe UI" pitchFamily="34" charset="0"/>
              </a:rPr>
              <a:t> </a:t>
            </a:r>
          </a:p>
          <a:p>
            <a:endParaRPr lang="uk-UA" sz="2000" dirty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6" name="Рисунок 5" descr="File_Save a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18560" y="3165566"/>
            <a:ext cx="3562847" cy="1695687"/>
          </a:xfrm>
          <a:prstGeom prst="rect">
            <a:avLst/>
          </a:prstGeom>
        </p:spPr>
      </p:pic>
      <p:pic>
        <p:nvPicPr>
          <p:cNvPr id="7" name="Picture 9" descr="Screenshot-aus-dem-Programm-Efficient-Sticky-Notes-745x559-80f949216e90830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45674" y="2475411"/>
            <a:ext cx="381000" cy="319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marL="0" indent="0">
          <a:buFont typeface="Arial" panose="020B0604020202020204" pitchFamily="34" charset="0"/>
          <a:buNone/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215808</TotalTime>
  <Words>493</Words>
  <Application>Microsoft Office PowerPoint</Application>
  <PresentationFormat>Экран (4:3)</PresentationFormat>
  <Paragraphs>147</Paragraphs>
  <Slides>15</Slides>
  <Notes>7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Office Theme</vt:lpstr>
      <vt:lpstr>Test Types</vt:lpstr>
      <vt:lpstr>Слайд 2</vt:lpstr>
      <vt:lpstr>Слайд 3</vt:lpstr>
      <vt:lpstr>Слайд 4</vt:lpstr>
      <vt:lpstr>Слайд 5</vt:lpstr>
      <vt:lpstr>Слайд 6</vt:lpstr>
      <vt:lpstr>Слайд 7</vt:lpstr>
      <vt:lpstr>Result</vt:lpstr>
      <vt:lpstr>Слайд 9</vt:lpstr>
      <vt:lpstr>Result</vt:lpstr>
      <vt:lpstr>Localization testing</vt:lpstr>
      <vt:lpstr>Result</vt:lpstr>
      <vt:lpstr>Слайд 13</vt:lpstr>
      <vt:lpstr>Слайд 14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2014  Global Marketing Plans &amp; Goals</dc:title>
  <dc:creator>Andriy Cherevko</dc:creator>
  <cp:lastModifiedBy>Art</cp:lastModifiedBy>
  <cp:revision>259</cp:revision>
  <cp:lastPrinted>2014-01-08T21:58:06Z</cp:lastPrinted>
  <dcterms:created xsi:type="dcterms:W3CDTF">2011-09-23T10:13:30Z</dcterms:created>
  <dcterms:modified xsi:type="dcterms:W3CDTF">2016-03-03T22:32:28Z</dcterms:modified>
</cp:coreProperties>
</file>